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9" r:id="rId6"/>
    <p:sldId id="266" r:id="rId7"/>
    <p:sldId id="267" r:id="rId8"/>
    <p:sldId id="269" r:id="rId9"/>
    <p:sldId id="271" r:id="rId10"/>
    <p:sldId id="273" r:id="rId11"/>
    <p:sldId id="289" r:id="rId12"/>
    <p:sldId id="291" r:id="rId13"/>
    <p:sldId id="287" r:id="rId14"/>
    <p:sldId id="281" r:id="rId15"/>
    <p:sldId id="282" r:id="rId16"/>
    <p:sldId id="283" r:id="rId17"/>
    <p:sldId id="284" r:id="rId18"/>
    <p:sldId id="274" r:id="rId19"/>
    <p:sldId id="278" r:id="rId20"/>
    <p:sldId id="288" r:id="rId21"/>
    <p:sldId id="276" r:id="rId2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548" autoAdjust="0"/>
  </p:normalViewPr>
  <p:slideViewPr>
    <p:cSldViewPr>
      <p:cViewPr>
        <p:scale>
          <a:sx n="80" d="100"/>
          <a:sy n="80" d="100"/>
        </p:scale>
        <p:origin x="-3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516A4DDC-76BD-494E-B503-625555CCBC4A}">
      <dgm:prSet phldrT="[Text]" custT="1"/>
      <dgm:spPr/>
      <dgm:t>
        <a:bodyPr rtlCol="0"/>
        <a:lstStyle/>
        <a:p>
          <a:pPr rtl="0"/>
          <a:r>
            <a:rPr lang="zh-TW" altLang="en-US" sz="2000" noProof="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擬定專題題目</a:t>
          </a:r>
        </a:p>
      </dgm:t>
    </dgm:pt>
    <dgm:pt modelId="{133DE2D2-6278-469E-8A80-F71EA996A07A}" type="parTrans" cxnId="{7B595755-BE81-46A0-903D-004D1EF6EE33}">
      <dgm:prSet/>
      <dgm:spPr/>
      <dgm:t>
        <a:bodyPr rtlCol="0"/>
        <a:lstStyle/>
        <a:p>
          <a:pPr rtl="0"/>
          <a:endParaRPr lang="en-US"/>
        </a:p>
      </dgm:t>
    </dgm:pt>
    <dgm:pt modelId="{AE4D7DCA-0B66-4207-B896-C721B2CB4C13}" type="sibTrans" cxnId="{7B595755-BE81-46A0-903D-004D1EF6EE33}">
      <dgm:prSet/>
      <dgm:spPr/>
      <dgm:t>
        <a:bodyPr rtlCol="0"/>
        <a:lstStyle/>
        <a:p>
          <a:pPr rtl="0"/>
          <a:endParaRPr lang="en-US"/>
        </a:p>
      </dgm:t>
    </dgm:pt>
    <dgm:pt modelId="{41E3B52E-71B8-4BD0-B1ED-D051FFB12506}">
      <dgm:prSet phldrT="[Text]" custT="1"/>
      <dgm:spPr/>
      <dgm:t>
        <a:bodyPr rtlCol="0"/>
        <a:lstStyle/>
        <a:p>
          <a:pPr rtl="0"/>
          <a:r>
            <a:rPr lang="zh-TW" sz="2000" kern="12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小組</a:t>
          </a:r>
          <a:r>
            <a:rPr lang="zh-TW" altLang="en-US" sz="2000" kern="12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分工討論</a:t>
          </a:r>
          <a:endParaRPr lang="zh-TW" altLang="en-US" sz="2000" kern="1200" noProof="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DA206B73-34B1-48E4-A513-9978853BF217}" type="parTrans" cxnId="{0F0D3551-AF94-422C-87FE-80E4E27CB025}">
      <dgm:prSet/>
      <dgm:spPr/>
      <dgm:t>
        <a:bodyPr rtlCol="0"/>
        <a:lstStyle/>
        <a:p>
          <a:pPr rtl="0"/>
          <a:endParaRPr lang="en-US"/>
        </a:p>
      </dgm:t>
    </dgm:pt>
    <dgm:pt modelId="{2436D701-8B79-4C2B-92A4-52BC1BA24775}" type="sibTrans" cxnId="{0F0D3551-AF94-422C-87FE-80E4E27CB025}">
      <dgm:prSet/>
      <dgm:spPr/>
      <dgm:t>
        <a:bodyPr rtlCol="0"/>
        <a:lstStyle/>
        <a:p>
          <a:pPr rtl="0"/>
          <a:endParaRPr lang="en-US"/>
        </a:p>
      </dgm:t>
    </dgm:pt>
    <dgm:pt modelId="{CD410504-9F7F-47AE-B46E-CE985680360F}">
      <dgm:prSet phldrT="[Text]" custT="1"/>
      <dgm:spPr/>
      <dgm:t>
        <a:bodyPr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搜集相關文獻</a:t>
          </a:r>
        </a:p>
      </dgm:t>
    </dgm:pt>
    <dgm:pt modelId="{995C4470-49EF-4BD9-B00A-AD612181AB58}" type="parTrans" cxnId="{6B045370-B4FF-427A-9929-461476AAE193}">
      <dgm:prSet/>
      <dgm:spPr/>
      <dgm:t>
        <a:bodyPr rtlCol="0"/>
        <a:lstStyle/>
        <a:p>
          <a:pPr rtl="0"/>
          <a:endParaRPr lang="en-US" sz="2000"/>
        </a:p>
      </dgm:t>
    </dgm:pt>
    <dgm:pt modelId="{2B847D36-6E88-4DD3-AABD-579C99426233}" type="sibTrans" cxnId="{6B045370-B4FF-427A-9929-461476AAE193}">
      <dgm:prSet/>
      <dgm:spPr/>
      <dgm:t>
        <a:bodyPr rtlCol="0"/>
        <a:lstStyle/>
        <a:p>
          <a:pPr rtl="0"/>
          <a:endParaRPr lang="en-US"/>
        </a:p>
      </dgm:t>
    </dgm:pt>
    <dgm:pt modelId="{5CBEC7DD-A25D-4956-9A65-6EA385F6FCB5}">
      <dgm:prSet phldrT="[Text]" custT="1"/>
      <dgm:spPr/>
      <dgm:t>
        <a:bodyPr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採購相關零件</a:t>
          </a:r>
        </a:p>
      </dgm:t>
    </dgm:pt>
    <dgm:pt modelId="{F342D04F-4D11-41CC-AB66-36041A902B44}" type="parTrans" cxnId="{0687A885-2354-4E9E-B313-4269283F0057}">
      <dgm:prSet/>
      <dgm:spPr/>
      <dgm:t>
        <a:bodyPr rtlCol="0"/>
        <a:lstStyle/>
        <a:p>
          <a:pPr rtl="0"/>
          <a:endParaRPr lang="en-US" sz="2000"/>
        </a:p>
      </dgm:t>
    </dgm:pt>
    <dgm:pt modelId="{BD0F67B1-39E4-45ED-9534-FB8F89E8EEF6}" type="sibTrans" cxnId="{0687A885-2354-4E9E-B313-4269283F0057}">
      <dgm:prSet/>
      <dgm:spPr/>
      <dgm:t>
        <a:bodyPr rtlCol="0"/>
        <a:lstStyle/>
        <a:p>
          <a:pPr rtl="0"/>
          <a:endParaRPr lang="en-US" sz="2000"/>
        </a:p>
      </dgm:t>
    </dgm:pt>
    <dgm:pt modelId="{33BF0E2A-2B00-40A5-832E-FC800DCA5982}">
      <dgm:prSet phldrT="[Text]" custT="1"/>
      <dgm:spPr/>
      <dgm:t>
        <a:bodyPr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搜集資料</a:t>
          </a:r>
        </a:p>
      </dgm:t>
    </dgm:pt>
    <dgm:pt modelId="{F8C31ED9-A2C0-4A09-A419-0AE9A44BB8DF}" type="parTrans" cxnId="{B522739A-4DEE-43CF-9357-A84EF1EEE7ED}">
      <dgm:prSet/>
      <dgm:spPr/>
      <dgm:t>
        <a:bodyPr rtlCol="0"/>
        <a:lstStyle/>
        <a:p>
          <a:pPr rtl="0"/>
          <a:endParaRPr lang="en-US"/>
        </a:p>
      </dgm:t>
    </dgm:pt>
    <dgm:pt modelId="{E373698D-1356-47A7-A591-B72BFE77C3D1}" type="sibTrans" cxnId="{B522739A-4DEE-43CF-9357-A84EF1EEE7ED}">
      <dgm:prSet/>
      <dgm:spPr/>
      <dgm:t>
        <a:bodyPr rtlCol="0"/>
        <a:lstStyle/>
        <a:p>
          <a:pPr rtl="0"/>
          <a:endParaRPr lang="en-US" sz="2000"/>
        </a:p>
      </dgm:t>
    </dgm:pt>
    <dgm:pt modelId="{CAE20587-4D50-4B6B-A17D-199722D630E2}">
      <dgm:prSet phldrT="[Text]" custT="1"/>
      <dgm:spPr/>
      <dgm:t>
        <a:bodyPr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人員任務分配</a:t>
          </a:r>
        </a:p>
      </dgm:t>
    </dgm:pt>
    <dgm:pt modelId="{6CEBC692-6F9A-47B4-948E-5AEB8FCFD251}" type="parTrans" cxnId="{D22C632F-8F8B-48FF-A898-48FD446A5F78}">
      <dgm:prSet/>
      <dgm:spPr/>
      <dgm:t>
        <a:bodyPr rtlCol="0"/>
        <a:lstStyle/>
        <a:p>
          <a:pPr rtl="0"/>
          <a:endParaRPr lang="en-US"/>
        </a:p>
      </dgm:t>
    </dgm:pt>
    <dgm:pt modelId="{7656320D-CC13-4DD7-8A30-F9FDC84AC6F2}" type="sibTrans" cxnId="{D22C632F-8F8B-48FF-A898-48FD446A5F78}">
      <dgm:prSet/>
      <dgm:spPr/>
      <dgm:t>
        <a:bodyPr rtlCol="0"/>
        <a:lstStyle/>
        <a:p>
          <a:pPr rtl="0"/>
          <a:endParaRPr lang="en-US"/>
        </a:p>
      </dgm:t>
    </dgm:pt>
    <dgm:pt modelId="{EA587102-578B-46F3-8D9E-CEC48527A898}">
      <dgm:prSet phldrT="[Text]" custT="1"/>
      <dgm:spPr/>
      <dgm:t>
        <a:bodyPr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製作過程</a:t>
          </a:r>
        </a:p>
      </dgm:t>
    </dgm:pt>
    <dgm:pt modelId="{5B4D99EA-4A7D-4EFB-95FC-BCCF98693CA7}" type="parTrans" cxnId="{A7B8947C-EA6E-47DE-814B-A0994EFA8C28}">
      <dgm:prSet/>
      <dgm:spPr/>
      <dgm:t>
        <a:bodyPr rtlCol="0"/>
        <a:lstStyle/>
        <a:p>
          <a:pPr rtl="0"/>
          <a:endParaRPr lang="en-US"/>
        </a:p>
      </dgm:t>
    </dgm:pt>
    <dgm:pt modelId="{8D504E2C-8A70-4591-8ECD-4A886FADED33}" type="sibTrans" cxnId="{A7B8947C-EA6E-47DE-814B-A0994EFA8C28}">
      <dgm:prSet/>
      <dgm:spPr/>
      <dgm:t>
        <a:bodyPr rtlCol="0"/>
        <a:lstStyle/>
        <a:p>
          <a:pPr rtl="0"/>
          <a:endParaRPr lang="en-US"/>
        </a:p>
      </dgm:t>
    </dgm:pt>
    <dgm:pt modelId="{038F6A6A-232A-44A4-9628-ADFA8F068F81}">
      <dgm:prSet phldrT="[Text]" custT="1"/>
      <dgm:spPr/>
      <dgm:t>
        <a:bodyPr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搜集</a:t>
          </a:r>
          <a:r>
            <a:rPr lang="zh-TW" sz="20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資料</a:t>
          </a:r>
          <a:endParaRPr lang="zh-TW" altLang="en-US" sz="2000" kern="1200" noProof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403B4542-B2F8-496D-BBEA-3A684B1106F9}" type="parTrans" cxnId="{0DC50B81-769A-4AC7-8C73-8EF8D8334AA1}">
      <dgm:prSet/>
      <dgm:spPr/>
      <dgm:t>
        <a:bodyPr rtlCol="0"/>
        <a:lstStyle/>
        <a:p>
          <a:pPr rtl="0"/>
          <a:endParaRPr lang="en-US" sz="2000"/>
        </a:p>
      </dgm:t>
    </dgm:pt>
    <dgm:pt modelId="{ABE7D012-6867-48DA-AF76-FDB8ECBB944D}" type="sibTrans" cxnId="{0DC50B81-769A-4AC7-8C73-8EF8D8334AA1}">
      <dgm:prSet/>
      <dgm:spPr/>
      <dgm:t>
        <a:bodyPr rtlCol="0"/>
        <a:lstStyle/>
        <a:p>
          <a:pPr rtl="0"/>
          <a:endParaRPr lang="en-US" sz="2000"/>
        </a:p>
      </dgm:t>
    </dgm:pt>
    <dgm:pt modelId="{15982A38-A73B-4943-B138-EA0EAB77BC29}">
      <dgm:prSet phldrT="[Text]" custT="1"/>
      <dgm:spPr/>
      <dgm:t>
        <a:bodyPr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電路設計</a:t>
          </a:r>
          <a:endParaRPr lang="en-US" altLang="zh-TW" sz="2000" kern="1200" noProof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7CBA4BA7-B8C9-4EC9-9C51-4E810224FE14}" type="parTrans" cxnId="{B767AB03-F7F7-492B-8158-C75E1682A10F}">
      <dgm:prSet/>
      <dgm:spPr/>
      <dgm:t>
        <a:bodyPr rtlCol="0"/>
        <a:lstStyle/>
        <a:p>
          <a:pPr rtl="0"/>
          <a:endParaRPr lang="en-US"/>
        </a:p>
      </dgm:t>
    </dgm:pt>
    <dgm:pt modelId="{9295158E-0763-4655-AD0E-61686A560F58}" type="sibTrans" cxnId="{B767AB03-F7F7-492B-8158-C75E1682A10F}">
      <dgm:prSet/>
      <dgm:spPr/>
      <dgm:t>
        <a:bodyPr rtlCol="0"/>
        <a:lstStyle/>
        <a:p>
          <a:pPr rtl="0"/>
          <a:endParaRPr lang="en-US" sz="2000"/>
        </a:p>
      </dgm:t>
    </dgm:pt>
    <dgm:pt modelId="{5CA89521-836B-470D-B51C-F8A4714D4EFF}">
      <dgm:prSet phldrT="[Text]" custT="1"/>
      <dgm:spPr/>
      <dgm:t>
        <a:bodyPr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撰寫專題報告</a:t>
          </a:r>
          <a:endParaRPr lang="zh-TW" altLang="en-US" sz="2000" kern="1200" noProof="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D7F37AAF-020D-463D-9735-A1336884A6AE}" type="parTrans" cxnId="{6D853954-67EB-442C-9F5A-866B9247A562}">
      <dgm:prSet/>
      <dgm:spPr/>
      <dgm:t>
        <a:bodyPr rtlCol="0"/>
        <a:lstStyle/>
        <a:p>
          <a:pPr rtl="0"/>
          <a:endParaRPr lang="en-US"/>
        </a:p>
      </dgm:t>
    </dgm:pt>
    <dgm:pt modelId="{C27250CA-FF59-4A03-8472-477331DB98EB}" type="sibTrans" cxnId="{6D853954-67EB-442C-9F5A-866B9247A562}">
      <dgm:prSet/>
      <dgm:spPr/>
      <dgm:t>
        <a:bodyPr rtlCol="0"/>
        <a:lstStyle/>
        <a:p>
          <a:pPr rtl="0"/>
          <a:endParaRPr lang="en-US"/>
        </a:p>
      </dgm:t>
    </dgm:pt>
    <dgm:pt modelId="{63746B76-9534-4F4F-B65B-B8A9AACC03F9}">
      <dgm:prSet phldrT="[Text]" custT="1"/>
      <dgm:spPr/>
      <dgm:t>
        <a:bodyPr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小論文</a:t>
          </a:r>
        </a:p>
      </dgm:t>
    </dgm:pt>
    <dgm:pt modelId="{525F31A2-90BB-4E18-B1F5-10D38B8099D9}" type="parTrans" cxnId="{36634D94-C210-4DDC-A75A-FBCAAFC75039}">
      <dgm:prSet/>
      <dgm:spPr/>
      <dgm:t>
        <a:bodyPr rtlCol="0"/>
        <a:lstStyle/>
        <a:p>
          <a:pPr rtl="0"/>
          <a:endParaRPr lang="en-US" sz="2000"/>
        </a:p>
      </dgm:t>
    </dgm:pt>
    <dgm:pt modelId="{A9C1E709-4F9E-4AAB-BB7C-51A08921302E}" type="sibTrans" cxnId="{36634D94-C210-4DDC-A75A-FBCAAFC75039}">
      <dgm:prSet/>
      <dgm:spPr/>
      <dgm:t>
        <a:bodyPr rtlCol="0"/>
        <a:lstStyle/>
        <a:p>
          <a:pPr rtl="0"/>
          <a:endParaRPr lang="en-US" sz="2000"/>
        </a:p>
      </dgm:t>
    </dgm:pt>
    <dgm:pt modelId="{CE530268-1226-4D0B-A2BA-02C61BBC97F1}">
      <dgm:prSet phldrT="[Text]" custT="1"/>
      <dgm:spPr/>
      <dgm:t>
        <a:bodyPr rtlCol="0"/>
        <a:lstStyle/>
        <a:p>
          <a:pPr rtl="0">
            <a:buNone/>
          </a:pPr>
          <a:r>
            <a:rPr lang="zh-TW" altLang="en-US" sz="20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專題簡報製作</a:t>
          </a:r>
        </a:p>
      </dgm:t>
    </dgm:pt>
    <dgm:pt modelId="{A86D63A8-FC85-4FD2-BAE9-0F29566DECAC}" type="parTrans" cxnId="{72600D24-DCAE-4F69-B710-E0893698C01A}">
      <dgm:prSet/>
      <dgm:spPr/>
      <dgm:t>
        <a:bodyPr/>
        <a:lstStyle/>
        <a:p>
          <a:endParaRPr lang="zh-TW" altLang="en-US"/>
        </a:p>
      </dgm:t>
    </dgm:pt>
    <dgm:pt modelId="{73C9483D-B8FA-458F-8B3B-C5373927A03F}" type="sibTrans" cxnId="{72600D24-DCAE-4F69-B710-E0893698C01A}">
      <dgm:prSet/>
      <dgm:spPr/>
      <dgm:t>
        <a:bodyPr/>
        <a:lstStyle/>
        <a:p>
          <a:endParaRPr lang="zh-TW" altLang="en-US"/>
        </a:p>
      </dgm:t>
    </dgm:pt>
    <dgm:pt modelId="{F0BDD2BC-5A24-4F67-90C6-A9558B07E2D0}">
      <dgm:prSet phldrT="[Text]" custT="1"/>
      <dgm:spPr/>
      <dgm:t>
        <a:bodyPr rtlCol="0"/>
        <a:lstStyle/>
        <a:p>
          <a:pPr rtl="0">
            <a:buNone/>
          </a:pPr>
          <a:r>
            <a:rPr lang="zh-TW" altLang="en-US" sz="20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電路測試</a:t>
          </a:r>
          <a:endParaRPr lang="en-US" altLang="zh-TW" sz="2000" noProof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1EADC478-A9D6-4DEC-BA25-BB5482118A25}" type="parTrans" cxnId="{241AE7A7-2A94-4269-B38E-4232E0BA5765}">
      <dgm:prSet/>
      <dgm:spPr/>
      <dgm:t>
        <a:bodyPr/>
        <a:lstStyle/>
        <a:p>
          <a:endParaRPr lang="zh-TW" altLang="en-US"/>
        </a:p>
      </dgm:t>
    </dgm:pt>
    <dgm:pt modelId="{25FF1712-A791-4B8B-8706-98C069604EB9}" type="sibTrans" cxnId="{241AE7A7-2A94-4269-B38E-4232E0BA5765}">
      <dgm:prSet/>
      <dgm:spPr/>
      <dgm:t>
        <a:bodyPr/>
        <a:lstStyle/>
        <a:p>
          <a:endParaRPr lang="zh-TW" altLang="en-US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4" custScaleX="51735" custScaleY="39094"/>
      <dgm:spPr/>
      <dgm:t>
        <a:bodyPr/>
        <a:lstStyle/>
        <a:p>
          <a:endParaRPr lang="zh-TW" altLang="en-US"/>
        </a:p>
      </dgm:t>
    </dgm:pt>
    <dgm:pt modelId="{1B1F80F4-E9A5-4A99-A630-6548067B7CB5}" type="pres">
      <dgm:prSet presAssocID="{995C4470-49EF-4BD9-B00A-AD612181AB58}" presName="parTrans" presStyleLbl="sibTrans2D1" presStyleIdx="0" presStyleCnt="9" custScaleX="91939" custScaleY="69474"/>
      <dgm:spPr/>
      <dgm:t>
        <a:bodyPr/>
        <a:lstStyle/>
        <a:p>
          <a:endParaRPr lang="zh-TW" altLang="en-US"/>
        </a:p>
      </dgm:t>
    </dgm:pt>
    <dgm:pt modelId="{85447532-8740-4202-B6A5-AE63748B9291}" type="pres">
      <dgm:prSet presAssocID="{CD410504-9F7F-47AE-B46E-CE985680360F}" presName="child" presStyleLbl="alignAccFollowNode1" presStyleIdx="0" presStyleCnt="9" custScaleX="51735" custScaleY="39094" custLinFactNeighborX="-208" custLinFactNeighborY="382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F3A22-7A2A-4EE4-9C5B-70F6E89B9064}" type="pres">
      <dgm:prSet presAssocID="{516A4DDC-76BD-494E-B503-625555CCBC4A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4" custScaleX="51735" custScaleY="39094"/>
      <dgm:spPr/>
      <dgm:t>
        <a:bodyPr/>
        <a:lstStyle/>
        <a:p>
          <a:endParaRPr lang="zh-TW" altLang="en-US"/>
        </a:p>
      </dgm:t>
    </dgm:pt>
    <dgm:pt modelId="{C8CE6287-76AA-46C4-B478-0F9183DE6118}" type="pres">
      <dgm:prSet presAssocID="{F342D04F-4D11-41CC-AB66-36041A902B44}" presName="parTrans" presStyleLbl="sibTrans2D1" presStyleIdx="1" presStyleCnt="9" custScaleX="91938" custScaleY="69474"/>
      <dgm:spPr/>
      <dgm:t>
        <a:bodyPr/>
        <a:lstStyle/>
        <a:p>
          <a:endParaRPr lang="zh-TW" altLang="en-US"/>
        </a:p>
      </dgm:t>
    </dgm:pt>
    <dgm:pt modelId="{F7AA6D3E-BCE0-4C06-B101-080DA85DCB01}" type="pres">
      <dgm:prSet presAssocID="{5CBEC7DD-A25D-4956-9A65-6EA385F6FCB5}" presName="child" presStyleLbl="alignAccFollowNode1" presStyleIdx="1" presStyleCnt="9" custScaleX="51735" custScaleY="390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A5CBC7-AA05-481A-A03A-3964C1BBBB5A}" type="pres">
      <dgm:prSet presAssocID="{BD0F67B1-39E4-45ED-9534-FB8F89E8EEF6}" presName="sibTrans" presStyleLbl="sibTrans2D1" presStyleIdx="2" presStyleCnt="9" custScaleX="91938" custScaleY="69474"/>
      <dgm:spPr/>
      <dgm:t>
        <a:bodyPr/>
        <a:lstStyle/>
        <a:p>
          <a:endParaRPr lang="zh-TW" altLang="en-US"/>
        </a:p>
      </dgm:t>
    </dgm:pt>
    <dgm:pt modelId="{73DBFA1A-3823-4209-9CD6-DBDD456F39FB}" type="pres">
      <dgm:prSet presAssocID="{33BF0E2A-2B00-40A5-832E-FC800DCA5982}" presName="child" presStyleLbl="alignAccFollowNode1" presStyleIdx="2" presStyleCnt="9" custScaleX="51735" custScaleY="390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F7C4A8-2F3A-49BA-B2E4-CF48FCA5D8D8}" type="pres">
      <dgm:prSet presAssocID="{E373698D-1356-47A7-A591-B72BFE77C3D1}" presName="sibTrans" presStyleLbl="sibTrans2D1" presStyleIdx="3" presStyleCnt="9" custScaleX="91938" custScaleY="69474"/>
      <dgm:spPr/>
      <dgm:t>
        <a:bodyPr/>
        <a:lstStyle/>
        <a:p>
          <a:endParaRPr lang="zh-TW" altLang="en-US"/>
        </a:p>
      </dgm:t>
    </dgm:pt>
    <dgm:pt modelId="{68423B8C-DD55-4C1A-86D3-87118415FFA7}" type="pres">
      <dgm:prSet presAssocID="{CAE20587-4D50-4B6B-A17D-199722D630E2}" presName="child" presStyleLbl="alignAccFollowNode1" presStyleIdx="3" presStyleCnt="9" custScaleX="51735" custScaleY="390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4" custScaleX="51735" custScaleY="39094"/>
      <dgm:spPr/>
      <dgm:t>
        <a:bodyPr/>
        <a:lstStyle/>
        <a:p>
          <a:endParaRPr lang="zh-TW" altLang="en-US"/>
        </a:p>
      </dgm:t>
    </dgm:pt>
    <dgm:pt modelId="{BF9CEF10-4726-4D20-AC2F-85DE706D0D00}" type="pres">
      <dgm:prSet presAssocID="{403B4542-B2F8-496D-BBEA-3A684B1106F9}" presName="parTrans" presStyleLbl="sibTrans2D1" presStyleIdx="4" presStyleCnt="9" custScaleX="91939" custScaleY="69474"/>
      <dgm:spPr/>
      <dgm:t>
        <a:bodyPr/>
        <a:lstStyle/>
        <a:p>
          <a:endParaRPr lang="zh-TW" altLang="en-US"/>
        </a:p>
      </dgm:t>
    </dgm:pt>
    <dgm:pt modelId="{C1386769-D313-4B62-9BE9-A84DD636105E}" type="pres">
      <dgm:prSet presAssocID="{038F6A6A-232A-44A4-9628-ADFA8F068F81}" presName="child" presStyleLbl="alignAccFollowNode1" presStyleIdx="4" presStyleCnt="9" custScaleX="51735" custScaleY="39094" custLinFactNeighborX="-33" custLinFactNeighborY="-959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1CAC8B-CC80-49DA-9707-021AB163C55F}" type="pres">
      <dgm:prSet presAssocID="{ABE7D012-6867-48DA-AF76-FDB8ECBB944D}" presName="sibTrans" presStyleLbl="sibTrans2D1" presStyleIdx="5" presStyleCnt="9" custScaleX="91939" custScaleY="69474"/>
      <dgm:spPr/>
      <dgm:t>
        <a:bodyPr/>
        <a:lstStyle/>
        <a:p>
          <a:endParaRPr lang="zh-TW" altLang="en-US"/>
        </a:p>
      </dgm:t>
    </dgm:pt>
    <dgm:pt modelId="{2985E292-795D-4403-BD7F-3A17BE0B21A7}" type="pres">
      <dgm:prSet presAssocID="{15982A38-A73B-4943-B138-EA0EAB77BC29}" presName="child" presStyleLbl="alignAccFollowNode1" presStyleIdx="5" presStyleCnt="9" custScaleX="51735" custScaleY="390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FE69AA-B008-48B3-8698-993151379960}" type="pres">
      <dgm:prSet presAssocID="{9295158E-0763-4655-AD0E-61686A560F58}" presName="sibTrans" presStyleLbl="sibTrans2D1" presStyleIdx="6" presStyleCnt="9" custScaleX="91938" custScaleY="69474"/>
      <dgm:spPr/>
      <dgm:t>
        <a:bodyPr/>
        <a:lstStyle/>
        <a:p>
          <a:endParaRPr lang="zh-TW" altLang="en-US"/>
        </a:p>
      </dgm:t>
    </dgm:pt>
    <dgm:pt modelId="{67CCE9DA-C64C-48CC-A91D-3488A2AB7149}" type="pres">
      <dgm:prSet presAssocID="{F0BDD2BC-5A24-4F67-90C6-A9558B07E2D0}" presName="child" presStyleLbl="alignAccFollowNode1" presStyleIdx="6" presStyleCnt="9" custScaleX="51735" custScaleY="390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F52EA-2D4D-4AD3-9F53-6B25191BD163}" type="pres">
      <dgm:prSet presAssocID="{EA587102-578B-46F3-8D9E-CEC48527A898}" presName="hSp" presStyleCnt="0"/>
      <dgm:spPr/>
    </dgm:pt>
    <dgm:pt modelId="{C057A87B-CF77-43C5-95EA-FF69715D34A3}" type="pres">
      <dgm:prSet presAssocID="{5CA89521-836B-470D-B51C-F8A4714D4EFF}" presName="vertFlow" presStyleCnt="0"/>
      <dgm:spPr/>
    </dgm:pt>
    <dgm:pt modelId="{DA50ACFD-2722-4D29-B376-5CF3C8F3EB41}" type="pres">
      <dgm:prSet presAssocID="{5CA89521-836B-470D-B51C-F8A4714D4EFF}" presName="header" presStyleLbl="node1" presStyleIdx="3" presStyleCnt="4" custScaleX="51735" custScaleY="39094"/>
      <dgm:spPr/>
      <dgm:t>
        <a:bodyPr/>
        <a:lstStyle/>
        <a:p>
          <a:endParaRPr lang="zh-TW" altLang="en-US"/>
        </a:p>
      </dgm:t>
    </dgm:pt>
    <dgm:pt modelId="{E31C91BC-3A8F-4AC7-8DBF-330AFF31351C}" type="pres">
      <dgm:prSet presAssocID="{525F31A2-90BB-4E18-B1F5-10D38B8099D9}" presName="parTrans" presStyleLbl="sibTrans2D1" presStyleIdx="7" presStyleCnt="9" custScaleX="91938" custScaleY="69474"/>
      <dgm:spPr/>
      <dgm:t>
        <a:bodyPr/>
        <a:lstStyle/>
        <a:p>
          <a:endParaRPr lang="zh-TW" altLang="en-US"/>
        </a:p>
      </dgm:t>
    </dgm:pt>
    <dgm:pt modelId="{AC28A259-E8AB-491C-9FF1-41516FA5BC71}" type="pres">
      <dgm:prSet presAssocID="{63746B76-9534-4F4F-B65B-B8A9AACC03F9}" presName="child" presStyleLbl="alignAccFollowNode1" presStyleIdx="7" presStyleCnt="9" custScaleX="51735" custScaleY="390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DCDBCD-F113-4017-9B74-1C3FD8534332}" type="pres">
      <dgm:prSet presAssocID="{A9C1E709-4F9E-4AAB-BB7C-51A08921302E}" presName="sibTrans" presStyleLbl="sibTrans2D1" presStyleIdx="8" presStyleCnt="9" custScaleX="91938" custScaleY="69474"/>
      <dgm:spPr/>
      <dgm:t>
        <a:bodyPr/>
        <a:lstStyle/>
        <a:p>
          <a:endParaRPr lang="zh-TW" altLang="en-US"/>
        </a:p>
      </dgm:t>
    </dgm:pt>
    <dgm:pt modelId="{1DF7FF16-2C9A-48EC-B135-8D47E5124A8D}" type="pres">
      <dgm:prSet presAssocID="{CE530268-1226-4D0B-A2BA-02C61BBC97F1}" presName="child" presStyleLbl="alignAccFollowNode1" presStyleIdx="8" presStyleCnt="9" custScaleX="51735" custScaleY="390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A22259-0135-4932-BC70-BF31EF41D7C8}" type="presOf" srcId="{F0BDD2BC-5A24-4F67-90C6-A9558B07E2D0}" destId="{67CCE9DA-C64C-48CC-A91D-3488A2AB7149}" srcOrd="0" destOrd="0" presId="urn:microsoft.com/office/officeart/2005/8/layout/lProcess1"/>
    <dgm:cxn modelId="{541426C5-B997-49AC-A1CD-ABBC86A85301}" type="presOf" srcId="{BD0F67B1-39E4-45ED-9534-FB8F89E8EEF6}" destId="{DDA5CBC7-AA05-481A-A03A-3964C1BBBB5A}" srcOrd="0" destOrd="0" presId="urn:microsoft.com/office/officeart/2005/8/layout/lProcess1"/>
    <dgm:cxn modelId="{D22C632F-8F8B-48FF-A898-48FD446A5F78}" srcId="{41E3B52E-71B8-4BD0-B1ED-D051FFB12506}" destId="{CAE20587-4D50-4B6B-A17D-199722D630E2}" srcOrd="2" destOrd="0" parTransId="{6CEBC692-6F9A-47B4-948E-5AEB8FCFD251}" sibTransId="{7656320D-CC13-4DD7-8A30-F9FDC84AC6F2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30FA8D9E-A38F-4C0D-BC9B-CE80B9121928}" type="presOf" srcId="{A9C1E709-4F9E-4AAB-BB7C-51A08921302E}" destId="{C4DCDBCD-F113-4017-9B74-1C3FD8534332}" srcOrd="0" destOrd="0" presId="urn:microsoft.com/office/officeart/2005/8/layout/lProcess1"/>
    <dgm:cxn modelId="{EF5E21E6-CC69-47D7-95D8-FB2CCC23193D}" type="presOf" srcId="{E373698D-1356-47A7-A591-B72BFE77C3D1}" destId="{E7F7C4A8-2F3A-49BA-B2E4-CF48FCA5D8D8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CAEA814D-FE9C-4BD3-8623-87D2E421CDED}" type="presOf" srcId="{525F31A2-90BB-4E18-B1F5-10D38B8099D9}" destId="{E31C91BC-3A8F-4AC7-8DBF-330AFF31351C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A333FEB8-640E-4330-8E87-80CA70EE18C0}" type="presOf" srcId="{9295158E-0763-4655-AD0E-61686A560F58}" destId="{C8FE69AA-B008-48B3-8698-993151379960}" srcOrd="0" destOrd="0" presId="urn:microsoft.com/office/officeart/2005/8/layout/lProcess1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25B66A08-E57F-429F-A076-5691EC284D95}" type="presOf" srcId="{33BF0E2A-2B00-40A5-832E-FC800DCA5982}" destId="{73DBFA1A-3823-4209-9CD6-DBDD456F39FB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0FF6D2F7-E787-4B57-911C-090AA0CBD9AA}" type="presOf" srcId="{63746B76-9534-4F4F-B65B-B8A9AACC03F9}" destId="{AC28A259-E8AB-491C-9FF1-41516FA5BC71}" srcOrd="0" destOrd="0" presId="urn:microsoft.com/office/officeart/2005/8/layout/lProcess1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B522739A-4DEE-43CF-9357-A84EF1EEE7ED}" srcId="{41E3B52E-71B8-4BD0-B1ED-D051FFB12506}" destId="{33BF0E2A-2B00-40A5-832E-FC800DCA5982}" srcOrd="1" destOrd="0" parTransId="{F8C31ED9-A2C0-4A09-A419-0AE9A44BB8DF}" sibTransId="{E373698D-1356-47A7-A591-B72BFE77C3D1}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9AFC20F2-D5DD-455E-8266-96B58ABE2D49}" type="presOf" srcId="{CAE20587-4D50-4B6B-A17D-199722D630E2}" destId="{68423B8C-DD55-4C1A-86D3-87118415FFA7}" srcOrd="0" destOrd="0" presId="urn:microsoft.com/office/officeart/2005/8/layout/lProcess1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241AE7A7-2A94-4269-B38E-4232E0BA5765}" srcId="{EA587102-578B-46F3-8D9E-CEC48527A898}" destId="{F0BDD2BC-5A24-4F67-90C6-A9558B07E2D0}" srcOrd="2" destOrd="0" parTransId="{1EADC478-A9D6-4DEC-BA25-BB5482118A25}" sibTransId="{25FF1712-A791-4B8B-8706-98C069604EB9}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910DA6BE-8D52-4861-B561-7EA1FF7E0484}" type="presOf" srcId="{CE530268-1226-4D0B-A2BA-02C61BBC97F1}" destId="{1DF7FF16-2C9A-48EC-B135-8D47E5124A8D}" srcOrd="0" destOrd="0" presId="urn:microsoft.com/office/officeart/2005/8/layout/lProcess1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36634D94-C210-4DDC-A75A-FBCAAFC75039}" srcId="{5CA89521-836B-470D-B51C-F8A4714D4EFF}" destId="{63746B76-9534-4F4F-B65B-B8A9AACC03F9}" srcOrd="0" destOrd="0" parTransId="{525F31A2-90BB-4E18-B1F5-10D38B8099D9}" sibTransId="{A9C1E709-4F9E-4AAB-BB7C-51A08921302E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E26EF37D-CA6A-40E6-84D5-4EA9B936B567}" type="presOf" srcId="{5CA89521-836B-470D-B51C-F8A4714D4EFF}" destId="{DA50ACFD-2722-4D29-B376-5CF3C8F3EB41}" srcOrd="0" destOrd="0" presId="urn:microsoft.com/office/officeart/2005/8/layout/lProcess1"/>
    <dgm:cxn modelId="{72600D24-DCAE-4F69-B710-E0893698C01A}" srcId="{5CA89521-836B-470D-B51C-F8A4714D4EFF}" destId="{CE530268-1226-4D0B-A2BA-02C61BBC97F1}" srcOrd="1" destOrd="0" parTransId="{A86D63A8-FC85-4FD2-BAE9-0F29566DECAC}" sibTransId="{73C9483D-B8FA-458F-8B3B-C5373927A03F}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02D7F229-EA09-4CF1-8A9A-9A5AAE90046C}" type="presParOf" srcId="{734C3A16-72FA-42CA-BF15-F44513245016}" destId="{DDA5CBC7-AA05-481A-A03A-3964C1BBBB5A}" srcOrd="3" destOrd="0" presId="urn:microsoft.com/office/officeart/2005/8/layout/lProcess1"/>
    <dgm:cxn modelId="{354586AA-7CE8-4586-9E66-2D688CB72C44}" type="presParOf" srcId="{734C3A16-72FA-42CA-BF15-F44513245016}" destId="{73DBFA1A-3823-4209-9CD6-DBDD456F39FB}" srcOrd="4" destOrd="0" presId="urn:microsoft.com/office/officeart/2005/8/layout/lProcess1"/>
    <dgm:cxn modelId="{90D43EC8-D059-4AA5-A590-3603C8F010A7}" type="presParOf" srcId="{734C3A16-72FA-42CA-BF15-F44513245016}" destId="{E7F7C4A8-2F3A-49BA-B2E4-CF48FCA5D8D8}" srcOrd="5" destOrd="0" presId="urn:microsoft.com/office/officeart/2005/8/layout/lProcess1"/>
    <dgm:cxn modelId="{35CDA84A-A070-48A2-86D3-246382CBFE34}" type="presParOf" srcId="{734C3A16-72FA-42CA-BF15-F44513245016}" destId="{68423B8C-DD55-4C1A-86D3-87118415FFA7}" srcOrd="6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  <dgm:cxn modelId="{016CF134-FEA8-44D1-ABD6-CC4BFF83ABE4}" type="presParOf" srcId="{96EC6E5F-616C-4A0E-8B47-23C2DB360B15}" destId="{C8FE69AA-B008-48B3-8698-993151379960}" srcOrd="5" destOrd="0" presId="urn:microsoft.com/office/officeart/2005/8/layout/lProcess1"/>
    <dgm:cxn modelId="{654A9C5E-0677-4231-A43F-ACD8E937EB05}" type="presParOf" srcId="{96EC6E5F-616C-4A0E-8B47-23C2DB360B15}" destId="{67CCE9DA-C64C-48CC-A91D-3488A2AB7149}" srcOrd="6" destOrd="0" presId="urn:microsoft.com/office/officeart/2005/8/layout/lProcess1"/>
    <dgm:cxn modelId="{0928E017-990D-49BC-A3BB-E762A7BB9C64}" type="presParOf" srcId="{22D8E0AF-322E-4A8E-BC3C-6E9E9A51F58F}" destId="{AEFF52EA-2D4D-4AD3-9F53-6B25191BD163}" srcOrd="5" destOrd="0" presId="urn:microsoft.com/office/officeart/2005/8/layout/lProcess1"/>
    <dgm:cxn modelId="{60AF69CC-E2C4-42C6-A765-A2C5CFC4AEC2}" type="presParOf" srcId="{22D8E0AF-322E-4A8E-BC3C-6E9E9A51F58F}" destId="{C057A87B-CF77-43C5-95EA-FF69715D34A3}" srcOrd="6" destOrd="0" presId="urn:microsoft.com/office/officeart/2005/8/layout/lProcess1"/>
    <dgm:cxn modelId="{3D5AEDB5-C877-49C4-8CE7-CBF70D35C8CE}" type="presParOf" srcId="{C057A87B-CF77-43C5-95EA-FF69715D34A3}" destId="{DA50ACFD-2722-4D29-B376-5CF3C8F3EB41}" srcOrd="0" destOrd="0" presId="urn:microsoft.com/office/officeart/2005/8/layout/lProcess1"/>
    <dgm:cxn modelId="{E452C909-B0C8-4180-B558-4C1214228CD0}" type="presParOf" srcId="{C057A87B-CF77-43C5-95EA-FF69715D34A3}" destId="{E31C91BC-3A8F-4AC7-8DBF-330AFF31351C}" srcOrd="1" destOrd="0" presId="urn:microsoft.com/office/officeart/2005/8/layout/lProcess1"/>
    <dgm:cxn modelId="{0E7938F4-0647-4FB9-90EA-66B6E55CAC2A}" type="presParOf" srcId="{C057A87B-CF77-43C5-95EA-FF69715D34A3}" destId="{AC28A259-E8AB-491C-9FF1-41516FA5BC71}" srcOrd="2" destOrd="0" presId="urn:microsoft.com/office/officeart/2005/8/layout/lProcess1"/>
    <dgm:cxn modelId="{57F880D0-AE22-4B8F-BB18-8B9A4DAFF8BF}" type="presParOf" srcId="{C057A87B-CF77-43C5-95EA-FF69715D34A3}" destId="{C4DCDBCD-F113-4017-9B74-1C3FD8534332}" srcOrd="3" destOrd="0" presId="urn:microsoft.com/office/officeart/2005/8/layout/lProcess1"/>
    <dgm:cxn modelId="{B1737654-96D6-4D0A-A564-CEDE98357565}" type="presParOf" srcId="{C057A87B-CF77-43C5-95EA-FF69715D34A3}" destId="{1DF7FF16-2C9A-48EC-B135-8D47E5124A8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887FA-0A9E-4ED7-9E4C-15940868F2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22501A3-5254-4A5C-8235-F491B9B7EF8F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人員任務分配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1D6D11BE-EFFB-42A5-977B-9725D7786BDE}" type="parTrans" cxnId="{C525B49A-CD94-43FA-8A4E-9B326F5D1D94}">
      <dgm:prSet/>
      <dgm:spPr/>
      <dgm:t>
        <a:bodyPr/>
        <a:lstStyle/>
        <a:p>
          <a:endParaRPr lang="zh-TW" altLang="en-US"/>
        </a:p>
      </dgm:t>
    </dgm:pt>
    <dgm:pt modelId="{3EE5E58F-9491-43FC-B0DC-ACB64B886F3C}" type="sibTrans" cxnId="{C525B49A-CD94-43FA-8A4E-9B326F5D1D94}">
      <dgm:prSet/>
      <dgm:spPr/>
      <dgm:t>
        <a:bodyPr/>
        <a:lstStyle/>
        <a:p>
          <a:endParaRPr lang="zh-TW" altLang="en-US"/>
        </a:p>
      </dgm:t>
    </dgm:pt>
    <dgm:pt modelId="{09167C3E-4E4A-4AD9-986F-0AEE602F8EEB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電路討論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51FC3FFD-8F79-4049-AA53-946EDED520A5}" type="parTrans" cxnId="{0B5CE1FA-5E13-4A5E-8265-30A52C2CA600}">
      <dgm:prSet/>
      <dgm:spPr/>
      <dgm:t>
        <a:bodyPr/>
        <a:lstStyle/>
        <a:p>
          <a:endParaRPr lang="zh-TW" altLang="en-US"/>
        </a:p>
      </dgm:t>
    </dgm:pt>
    <dgm:pt modelId="{E9D32DD3-3E46-400F-972F-105012F3D918}" type="sibTrans" cxnId="{0B5CE1FA-5E13-4A5E-8265-30A52C2CA600}">
      <dgm:prSet/>
      <dgm:spPr/>
      <dgm:t>
        <a:bodyPr/>
        <a:lstStyle/>
        <a:p>
          <a:endParaRPr lang="zh-TW" altLang="en-US"/>
        </a:p>
      </dgm:t>
    </dgm:pt>
    <dgm:pt modelId="{BCEC300C-6A29-44F4-9746-F48BB8C39512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電路設計</a:t>
          </a:r>
          <a:r>
            <a:rPr 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撰寫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DFF4D04-8BC6-4B13-B63D-BCF3D8DF1DAB}" type="parTrans" cxnId="{0BDCA509-D727-404D-B7E5-77EADF8FC087}">
      <dgm:prSet/>
      <dgm:spPr/>
      <dgm:t>
        <a:bodyPr/>
        <a:lstStyle/>
        <a:p>
          <a:endParaRPr lang="zh-TW" altLang="en-US"/>
        </a:p>
      </dgm:t>
    </dgm:pt>
    <dgm:pt modelId="{E6FBF28E-9BBE-479D-83CD-426A6DBA3CEF}" type="sibTrans" cxnId="{0BDCA509-D727-404D-B7E5-77EADF8FC087}">
      <dgm:prSet/>
      <dgm:spPr/>
      <dgm:t>
        <a:bodyPr/>
        <a:lstStyle/>
        <a:p>
          <a:endParaRPr lang="zh-TW" altLang="en-US"/>
        </a:p>
      </dgm:t>
    </dgm:pt>
    <dgm:pt modelId="{304E6FF8-81BF-476A-894A-4E61964DABD9}" type="pres">
      <dgm:prSet presAssocID="{230887FA-0A9E-4ED7-9E4C-15940868F260}" presName="Name0" presStyleCnt="0">
        <dgm:presLayoutVars>
          <dgm:dir/>
          <dgm:resizeHandles val="exact"/>
        </dgm:presLayoutVars>
      </dgm:prSet>
      <dgm:spPr/>
    </dgm:pt>
    <dgm:pt modelId="{2CF64D11-5358-437F-9261-B34B65F6F435}" type="pres">
      <dgm:prSet presAssocID="{922501A3-5254-4A5C-8235-F491B9B7EF8F}" presName="node" presStyleLbl="node1" presStyleIdx="0" presStyleCnt="3" custLinFactNeighborX="-79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6AB475-56DA-4ECB-9D8B-1220FB0A2249}" type="pres">
      <dgm:prSet presAssocID="{3EE5E58F-9491-43FC-B0DC-ACB64B886F3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1CB1C3C-9ABB-424B-BDD9-64362BA501F4}" type="pres">
      <dgm:prSet presAssocID="{3EE5E58F-9491-43FC-B0DC-ACB64B886F3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92ECC98-B817-4116-825C-108220B11CCD}" type="pres">
      <dgm:prSet presAssocID="{09167C3E-4E4A-4AD9-986F-0AEE602F8E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551B39-1FD6-456C-9270-D030F9859F82}" type="pres">
      <dgm:prSet presAssocID="{E9D32DD3-3E46-400F-972F-105012F3D91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E2CFFBF-C44C-427B-AD12-B50BC50AAAC5}" type="pres">
      <dgm:prSet presAssocID="{E9D32DD3-3E46-400F-972F-105012F3D91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645C56E-8A04-495C-AC56-689C2EF238A6}" type="pres">
      <dgm:prSet presAssocID="{BCEC300C-6A29-44F4-9746-F48BB8C395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25B49A-CD94-43FA-8A4E-9B326F5D1D94}" srcId="{230887FA-0A9E-4ED7-9E4C-15940868F260}" destId="{922501A3-5254-4A5C-8235-F491B9B7EF8F}" srcOrd="0" destOrd="0" parTransId="{1D6D11BE-EFFB-42A5-977B-9725D7786BDE}" sibTransId="{3EE5E58F-9491-43FC-B0DC-ACB64B886F3C}"/>
    <dgm:cxn modelId="{9912D375-D8FE-4E11-852B-D9F18AD96AC8}" type="presOf" srcId="{E9D32DD3-3E46-400F-972F-105012F3D918}" destId="{CE2CFFBF-C44C-427B-AD12-B50BC50AAAC5}" srcOrd="1" destOrd="0" presId="urn:microsoft.com/office/officeart/2005/8/layout/process1"/>
    <dgm:cxn modelId="{AF0D5CCE-7486-4B43-9557-036002817BA9}" type="presOf" srcId="{922501A3-5254-4A5C-8235-F491B9B7EF8F}" destId="{2CF64D11-5358-437F-9261-B34B65F6F435}" srcOrd="0" destOrd="0" presId="urn:microsoft.com/office/officeart/2005/8/layout/process1"/>
    <dgm:cxn modelId="{74A45139-FCC9-4CE3-BCB0-FE926C2EF9D8}" type="presOf" srcId="{BCEC300C-6A29-44F4-9746-F48BB8C39512}" destId="{F645C56E-8A04-495C-AC56-689C2EF238A6}" srcOrd="0" destOrd="0" presId="urn:microsoft.com/office/officeart/2005/8/layout/process1"/>
    <dgm:cxn modelId="{77C598B8-B4B4-40A3-901B-D85D8B62C3DC}" type="presOf" srcId="{3EE5E58F-9491-43FC-B0DC-ACB64B886F3C}" destId="{41CB1C3C-9ABB-424B-BDD9-64362BA501F4}" srcOrd="1" destOrd="0" presId="urn:microsoft.com/office/officeart/2005/8/layout/process1"/>
    <dgm:cxn modelId="{2FAE137F-8F45-4D4E-8F63-37CE63208088}" type="presOf" srcId="{3EE5E58F-9491-43FC-B0DC-ACB64B886F3C}" destId="{C26AB475-56DA-4ECB-9D8B-1220FB0A2249}" srcOrd="0" destOrd="0" presId="urn:microsoft.com/office/officeart/2005/8/layout/process1"/>
    <dgm:cxn modelId="{50E6BF87-5269-4652-A0B2-2218B17829C9}" type="presOf" srcId="{09167C3E-4E4A-4AD9-986F-0AEE602F8EEB}" destId="{D92ECC98-B817-4116-825C-108220B11CCD}" srcOrd="0" destOrd="0" presId="urn:microsoft.com/office/officeart/2005/8/layout/process1"/>
    <dgm:cxn modelId="{AA056CAD-9036-4D54-B099-A2454D234466}" type="presOf" srcId="{E9D32DD3-3E46-400F-972F-105012F3D918}" destId="{58551B39-1FD6-456C-9270-D030F9859F82}" srcOrd="0" destOrd="0" presId="urn:microsoft.com/office/officeart/2005/8/layout/process1"/>
    <dgm:cxn modelId="{0B5CE1FA-5E13-4A5E-8265-30A52C2CA600}" srcId="{230887FA-0A9E-4ED7-9E4C-15940868F260}" destId="{09167C3E-4E4A-4AD9-986F-0AEE602F8EEB}" srcOrd="1" destOrd="0" parTransId="{51FC3FFD-8F79-4049-AA53-946EDED520A5}" sibTransId="{E9D32DD3-3E46-400F-972F-105012F3D918}"/>
    <dgm:cxn modelId="{26C06C07-CF49-47B8-8443-F24E25F25987}" type="presOf" srcId="{230887FA-0A9E-4ED7-9E4C-15940868F260}" destId="{304E6FF8-81BF-476A-894A-4E61964DABD9}" srcOrd="0" destOrd="0" presId="urn:microsoft.com/office/officeart/2005/8/layout/process1"/>
    <dgm:cxn modelId="{0BDCA509-D727-404D-B7E5-77EADF8FC087}" srcId="{230887FA-0A9E-4ED7-9E4C-15940868F260}" destId="{BCEC300C-6A29-44F4-9746-F48BB8C39512}" srcOrd="2" destOrd="0" parTransId="{3DFF4D04-8BC6-4B13-B63D-BCF3D8DF1DAB}" sibTransId="{E6FBF28E-9BBE-479D-83CD-426A6DBA3CEF}"/>
    <dgm:cxn modelId="{6402AA52-8B49-4A6D-A744-0EA420DEA3D6}" type="presParOf" srcId="{304E6FF8-81BF-476A-894A-4E61964DABD9}" destId="{2CF64D11-5358-437F-9261-B34B65F6F435}" srcOrd="0" destOrd="0" presId="urn:microsoft.com/office/officeart/2005/8/layout/process1"/>
    <dgm:cxn modelId="{3B47AF9C-39ED-4A88-94D0-DAF068B2416E}" type="presParOf" srcId="{304E6FF8-81BF-476A-894A-4E61964DABD9}" destId="{C26AB475-56DA-4ECB-9D8B-1220FB0A2249}" srcOrd="1" destOrd="0" presId="urn:microsoft.com/office/officeart/2005/8/layout/process1"/>
    <dgm:cxn modelId="{03C9EB0F-62E7-418D-B292-A61726C1D28A}" type="presParOf" srcId="{C26AB475-56DA-4ECB-9D8B-1220FB0A2249}" destId="{41CB1C3C-9ABB-424B-BDD9-64362BA501F4}" srcOrd="0" destOrd="0" presId="urn:microsoft.com/office/officeart/2005/8/layout/process1"/>
    <dgm:cxn modelId="{A5F12ED8-DB4E-4EA4-B300-F4854C9CDD1C}" type="presParOf" srcId="{304E6FF8-81BF-476A-894A-4E61964DABD9}" destId="{D92ECC98-B817-4116-825C-108220B11CCD}" srcOrd="2" destOrd="0" presId="urn:microsoft.com/office/officeart/2005/8/layout/process1"/>
    <dgm:cxn modelId="{6794E592-CC76-4635-AE45-52E7C72901FD}" type="presParOf" srcId="{304E6FF8-81BF-476A-894A-4E61964DABD9}" destId="{58551B39-1FD6-456C-9270-D030F9859F82}" srcOrd="3" destOrd="0" presId="urn:microsoft.com/office/officeart/2005/8/layout/process1"/>
    <dgm:cxn modelId="{8CC9C379-876B-4555-ADAD-6B6DED1B1FF8}" type="presParOf" srcId="{58551B39-1FD6-456C-9270-D030F9859F82}" destId="{CE2CFFBF-C44C-427B-AD12-B50BC50AAAC5}" srcOrd="0" destOrd="0" presId="urn:microsoft.com/office/officeart/2005/8/layout/process1"/>
    <dgm:cxn modelId="{F226F64A-1CD4-4848-9389-794DC2B4D5AD}" type="presParOf" srcId="{304E6FF8-81BF-476A-894A-4E61964DABD9}" destId="{F645C56E-8A04-495C-AC56-689C2EF238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D6B16-6562-4A11-B65D-1D17C7E64B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53FD95D-5ECE-45B7-BB8F-523C817072A0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電路焊接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F2F20E08-ACDD-4BEC-B88A-D859C9E752A9}" type="parTrans" cxnId="{52BF589A-2D4E-4DAD-AB1A-3C4CA099494B}">
      <dgm:prSet/>
      <dgm:spPr/>
      <dgm:t>
        <a:bodyPr/>
        <a:lstStyle/>
        <a:p>
          <a:endParaRPr lang="zh-TW" altLang="en-US"/>
        </a:p>
      </dgm:t>
    </dgm:pt>
    <dgm:pt modelId="{F5AF28EE-5425-4508-8654-C6BDC47A698F}" type="sibTrans" cxnId="{52BF589A-2D4E-4DAD-AB1A-3C4CA099494B}">
      <dgm:prSet/>
      <dgm:spPr/>
      <dgm:t>
        <a:bodyPr/>
        <a:lstStyle/>
        <a:p>
          <a:endParaRPr lang="zh-TW" altLang="en-US"/>
        </a:p>
      </dgm:t>
    </dgm:pt>
    <dgm:pt modelId="{7BBC5ADC-C51A-4E66-B4BD-16E08790BDE7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進行零件安裝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D393DAD8-5043-49DD-82CB-943E8085231B}" type="parTrans" cxnId="{D7DFFFC9-92FB-4840-902E-1424DEC598FD}">
      <dgm:prSet/>
      <dgm:spPr/>
      <dgm:t>
        <a:bodyPr/>
        <a:lstStyle/>
        <a:p>
          <a:endParaRPr lang="zh-TW" altLang="en-US"/>
        </a:p>
      </dgm:t>
    </dgm:pt>
    <dgm:pt modelId="{9F377806-BE33-4AD3-AEA3-D86B5512BB6C}" type="sibTrans" cxnId="{D7DFFFC9-92FB-4840-902E-1424DEC598FD}">
      <dgm:prSet/>
      <dgm:spPr/>
      <dgm:t>
        <a:bodyPr/>
        <a:lstStyle/>
        <a:p>
          <a:endParaRPr lang="zh-TW" altLang="en-US"/>
        </a:p>
      </dgm:t>
    </dgm:pt>
    <dgm:pt modelId="{B028DA10-14B3-4EBE-8D89-451954E2E4A7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外觀設計</a:t>
          </a:r>
          <a:endParaRPr lang="en-US" altLang="zh-TW" sz="2400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及最後調整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206DAA4B-D255-4897-A306-65CCE6F5617F}" type="parTrans" cxnId="{13530128-A05E-4751-9E9D-A653F379C45A}">
      <dgm:prSet/>
      <dgm:spPr/>
      <dgm:t>
        <a:bodyPr/>
        <a:lstStyle/>
        <a:p>
          <a:endParaRPr lang="zh-TW" altLang="en-US"/>
        </a:p>
      </dgm:t>
    </dgm:pt>
    <dgm:pt modelId="{CE8034E2-FC18-4331-8F5F-2BDA68ED6C8E}" type="sibTrans" cxnId="{13530128-A05E-4751-9E9D-A653F379C45A}">
      <dgm:prSet/>
      <dgm:spPr/>
      <dgm:t>
        <a:bodyPr/>
        <a:lstStyle/>
        <a:p>
          <a:endParaRPr lang="zh-TW" altLang="en-US"/>
        </a:p>
      </dgm:t>
    </dgm:pt>
    <dgm:pt modelId="{2E41E216-F366-44B6-93F5-3EEB4CA222D4}" type="pres">
      <dgm:prSet presAssocID="{BD1D6B16-6562-4A11-B65D-1D17C7E64BFE}" presName="Name0" presStyleCnt="0">
        <dgm:presLayoutVars>
          <dgm:dir/>
          <dgm:resizeHandles val="exact"/>
        </dgm:presLayoutVars>
      </dgm:prSet>
      <dgm:spPr/>
    </dgm:pt>
    <dgm:pt modelId="{52A69473-72A6-4E43-8CEC-E992F9FF952E}" type="pres">
      <dgm:prSet presAssocID="{C53FD95D-5ECE-45B7-BB8F-523C817072A0}" presName="node" presStyleLbl="node1" presStyleIdx="0" presStyleCnt="3" custLinFactY="-43772" custLinFactNeighborX="-7766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164696-A55D-47FE-875A-73FFF00A7D25}" type="pres">
      <dgm:prSet presAssocID="{F5AF28EE-5425-4508-8654-C6BDC47A698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9BADB93C-B25D-4D0B-9EB7-F7ADF08AE941}" type="pres">
      <dgm:prSet presAssocID="{F5AF28EE-5425-4508-8654-C6BDC47A698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CACB73D-092D-4B2F-8032-E8BF17784D96}" type="pres">
      <dgm:prSet presAssocID="{7BBC5ADC-C51A-4E66-B4BD-16E08790BD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A8DA52-12B9-4CB2-8436-7E43F4ACE4D3}" type="pres">
      <dgm:prSet presAssocID="{9F377806-BE33-4AD3-AEA3-D86B5512BB6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1FFBCC6-26E4-4FFC-B854-3B157278A974}" type="pres">
      <dgm:prSet presAssocID="{9F377806-BE33-4AD3-AEA3-D86B5512BB6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A8B6B69-C0B0-4DE9-9E1C-22C39C77EB9F}" type="pres">
      <dgm:prSet presAssocID="{B028DA10-14B3-4EBE-8D89-451954E2E4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BF589A-2D4E-4DAD-AB1A-3C4CA099494B}" srcId="{BD1D6B16-6562-4A11-B65D-1D17C7E64BFE}" destId="{C53FD95D-5ECE-45B7-BB8F-523C817072A0}" srcOrd="0" destOrd="0" parTransId="{F2F20E08-ACDD-4BEC-B88A-D859C9E752A9}" sibTransId="{F5AF28EE-5425-4508-8654-C6BDC47A698F}"/>
    <dgm:cxn modelId="{13530128-A05E-4751-9E9D-A653F379C45A}" srcId="{BD1D6B16-6562-4A11-B65D-1D17C7E64BFE}" destId="{B028DA10-14B3-4EBE-8D89-451954E2E4A7}" srcOrd="2" destOrd="0" parTransId="{206DAA4B-D255-4897-A306-65CCE6F5617F}" sibTransId="{CE8034E2-FC18-4331-8F5F-2BDA68ED6C8E}"/>
    <dgm:cxn modelId="{6DE3698A-AA40-4914-B690-874E7EB47D1A}" type="presOf" srcId="{F5AF28EE-5425-4508-8654-C6BDC47A698F}" destId="{9BADB93C-B25D-4D0B-9EB7-F7ADF08AE941}" srcOrd="1" destOrd="0" presId="urn:microsoft.com/office/officeart/2005/8/layout/process1"/>
    <dgm:cxn modelId="{23E26510-B774-41A8-BF6B-EA3054114EF0}" type="presOf" srcId="{9F377806-BE33-4AD3-AEA3-D86B5512BB6C}" destId="{81FFBCC6-26E4-4FFC-B854-3B157278A974}" srcOrd="1" destOrd="0" presId="urn:microsoft.com/office/officeart/2005/8/layout/process1"/>
    <dgm:cxn modelId="{979BEE29-9BAA-4D78-A638-B7C80ACA47EC}" type="presOf" srcId="{C53FD95D-5ECE-45B7-BB8F-523C817072A0}" destId="{52A69473-72A6-4E43-8CEC-E992F9FF952E}" srcOrd="0" destOrd="0" presId="urn:microsoft.com/office/officeart/2005/8/layout/process1"/>
    <dgm:cxn modelId="{568585B2-B4A0-4DC6-96DC-5303895883FC}" type="presOf" srcId="{F5AF28EE-5425-4508-8654-C6BDC47A698F}" destId="{21164696-A55D-47FE-875A-73FFF00A7D25}" srcOrd="0" destOrd="0" presId="urn:microsoft.com/office/officeart/2005/8/layout/process1"/>
    <dgm:cxn modelId="{54659295-2A2F-4E8C-936C-D367DAA86E9D}" type="presOf" srcId="{BD1D6B16-6562-4A11-B65D-1D17C7E64BFE}" destId="{2E41E216-F366-44B6-93F5-3EEB4CA222D4}" srcOrd="0" destOrd="0" presId="urn:microsoft.com/office/officeart/2005/8/layout/process1"/>
    <dgm:cxn modelId="{95F548A1-BBBA-428B-8B31-1F9971D94083}" type="presOf" srcId="{B028DA10-14B3-4EBE-8D89-451954E2E4A7}" destId="{7A8B6B69-C0B0-4DE9-9E1C-22C39C77EB9F}" srcOrd="0" destOrd="0" presId="urn:microsoft.com/office/officeart/2005/8/layout/process1"/>
    <dgm:cxn modelId="{651A46B4-277E-421A-A0A8-E8467916AB1F}" type="presOf" srcId="{7BBC5ADC-C51A-4E66-B4BD-16E08790BDE7}" destId="{1CACB73D-092D-4B2F-8032-E8BF17784D96}" srcOrd="0" destOrd="0" presId="urn:microsoft.com/office/officeart/2005/8/layout/process1"/>
    <dgm:cxn modelId="{D7DFFFC9-92FB-4840-902E-1424DEC598FD}" srcId="{BD1D6B16-6562-4A11-B65D-1D17C7E64BFE}" destId="{7BBC5ADC-C51A-4E66-B4BD-16E08790BDE7}" srcOrd="1" destOrd="0" parTransId="{D393DAD8-5043-49DD-82CB-943E8085231B}" sibTransId="{9F377806-BE33-4AD3-AEA3-D86B5512BB6C}"/>
    <dgm:cxn modelId="{48BD785A-3485-4FA6-93F0-F5BB2EB8FD6A}" type="presOf" srcId="{9F377806-BE33-4AD3-AEA3-D86B5512BB6C}" destId="{FAA8DA52-12B9-4CB2-8436-7E43F4ACE4D3}" srcOrd="0" destOrd="0" presId="urn:microsoft.com/office/officeart/2005/8/layout/process1"/>
    <dgm:cxn modelId="{E126A000-681B-4F80-BD35-DD947CB392C1}" type="presParOf" srcId="{2E41E216-F366-44B6-93F5-3EEB4CA222D4}" destId="{52A69473-72A6-4E43-8CEC-E992F9FF952E}" srcOrd="0" destOrd="0" presId="urn:microsoft.com/office/officeart/2005/8/layout/process1"/>
    <dgm:cxn modelId="{C8C7D0DB-0539-4187-AC6D-454288710357}" type="presParOf" srcId="{2E41E216-F366-44B6-93F5-3EEB4CA222D4}" destId="{21164696-A55D-47FE-875A-73FFF00A7D25}" srcOrd="1" destOrd="0" presId="urn:microsoft.com/office/officeart/2005/8/layout/process1"/>
    <dgm:cxn modelId="{A8AE2437-8CEF-4021-959B-B5DF8F94B678}" type="presParOf" srcId="{21164696-A55D-47FE-875A-73FFF00A7D25}" destId="{9BADB93C-B25D-4D0B-9EB7-F7ADF08AE941}" srcOrd="0" destOrd="0" presId="urn:microsoft.com/office/officeart/2005/8/layout/process1"/>
    <dgm:cxn modelId="{CD33DDFF-22A1-4C00-A38E-0AA70C83D78E}" type="presParOf" srcId="{2E41E216-F366-44B6-93F5-3EEB4CA222D4}" destId="{1CACB73D-092D-4B2F-8032-E8BF17784D96}" srcOrd="2" destOrd="0" presId="urn:microsoft.com/office/officeart/2005/8/layout/process1"/>
    <dgm:cxn modelId="{3EB91F9F-1ABA-492F-A596-F8B5E4C14672}" type="presParOf" srcId="{2E41E216-F366-44B6-93F5-3EEB4CA222D4}" destId="{FAA8DA52-12B9-4CB2-8436-7E43F4ACE4D3}" srcOrd="3" destOrd="0" presId="urn:microsoft.com/office/officeart/2005/8/layout/process1"/>
    <dgm:cxn modelId="{D4E130D9-A3C0-4F58-A29F-052CC278DEE5}" type="presParOf" srcId="{FAA8DA52-12B9-4CB2-8436-7E43F4ACE4D3}" destId="{81FFBCC6-26E4-4FFC-B854-3B157278A974}" srcOrd="0" destOrd="0" presId="urn:microsoft.com/office/officeart/2005/8/layout/process1"/>
    <dgm:cxn modelId="{1830D0F2-632E-44E8-B5E2-96CC7EA237EA}" type="presParOf" srcId="{2E41E216-F366-44B6-93F5-3EEB4CA222D4}" destId="{7A8B6B69-C0B0-4DE9-9E1C-22C39C77EB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9027" y="726995"/>
          <a:ext cx="2463383" cy="465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noProof="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擬定專題題目</a:t>
          </a:r>
        </a:p>
      </dsp:txBody>
      <dsp:txXfrm>
        <a:off x="22657" y="740625"/>
        <a:ext cx="2436123" cy="438109"/>
      </dsp:txXfrm>
    </dsp:sp>
    <dsp:sp modelId="{1B1F80F4-E9A5-4A99-A630-6548067B7CB5}">
      <dsp:nvSpPr>
        <dsp:cNvPr id="0" name=""/>
        <dsp:cNvSpPr/>
      </dsp:nvSpPr>
      <dsp:spPr>
        <a:xfrm rot="5434292">
          <a:off x="1135167" y="1339785"/>
          <a:ext cx="202077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0" y="1631932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搜集相關文獻</a:t>
          </a:r>
        </a:p>
      </dsp:txBody>
      <dsp:txXfrm>
        <a:off x="13630" y="1645562"/>
        <a:ext cx="2436123" cy="438109"/>
      </dsp:txXfrm>
    </dsp:sp>
    <dsp:sp modelId="{09ADE9CE-20B7-4A4E-BED6-D56E4ED1D855}">
      <dsp:nvSpPr>
        <dsp:cNvPr id="0" name=""/>
        <dsp:cNvSpPr/>
      </dsp:nvSpPr>
      <dsp:spPr>
        <a:xfrm>
          <a:off x="3139027" y="726995"/>
          <a:ext cx="2463383" cy="465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小組</a:t>
          </a:r>
          <a:r>
            <a:rPr lang="zh-TW" altLang="en-US" sz="2000" kern="12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分工討論</a:t>
          </a:r>
          <a:endParaRPr lang="zh-TW" altLang="en-US" sz="2000" kern="1200" noProof="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3152657" y="740625"/>
        <a:ext cx="2436123" cy="438109"/>
      </dsp:txXfrm>
    </dsp:sp>
    <dsp:sp modelId="{C8CE6287-76AA-46C4-B478-0F9183DE6118}">
      <dsp:nvSpPr>
        <dsp:cNvPr id="0" name=""/>
        <dsp:cNvSpPr/>
      </dsp:nvSpPr>
      <dsp:spPr>
        <a:xfrm rot="5400000">
          <a:off x="4274957" y="1328319"/>
          <a:ext cx="191522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3139027" y="1609000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採購相關零件</a:t>
          </a:r>
        </a:p>
      </dsp:txBody>
      <dsp:txXfrm>
        <a:off x="3152657" y="1622630"/>
        <a:ext cx="2436123" cy="438109"/>
      </dsp:txXfrm>
    </dsp:sp>
    <dsp:sp modelId="{DDA5CBC7-AA05-481A-A03A-3964C1BBBB5A}">
      <dsp:nvSpPr>
        <dsp:cNvPr id="0" name=""/>
        <dsp:cNvSpPr/>
      </dsp:nvSpPr>
      <dsp:spPr>
        <a:xfrm rot="5400000">
          <a:off x="4274957" y="2210323"/>
          <a:ext cx="191522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3139027" y="2491004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搜集資料</a:t>
          </a:r>
        </a:p>
      </dsp:txBody>
      <dsp:txXfrm>
        <a:off x="3152657" y="2504634"/>
        <a:ext cx="2436123" cy="438109"/>
      </dsp:txXfrm>
    </dsp:sp>
    <dsp:sp modelId="{E7F7C4A8-2F3A-49BA-B2E4-CF48FCA5D8D8}">
      <dsp:nvSpPr>
        <dsp:cNvPr id="0" name=""/>
        <dsp:cNvSpPr/>
      </dsp:nvSpPr>
      <dsp:spPr>
        <a:xfrm rot="5400000">
          <a:off x="4274957" y="3092328"/>
          <a:ext cx="191522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3139027" y="3373008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人員任務分配</a:t>
          </a:r>
        </a:p>
      </dsp:txBody>
      <dsp:txXfrm>
        <a:off x="3152657" y="3386638"/>
        <a:ext cx="2436123" cy="438109"/>
      </dsp:txXfrm>
    </dsp:sp>
    <dsp:sp modelId="{67971461-EE07-4B5E-A0C3-A166C6559682}">
      <dsp:nvSpPr>
        <dsp:cNvPr id="0" name=""/>
        <dsp:cNvSpPr/>
      </dsp:nvSpPr>
      <dsp:spPr>
        <a:xfrm>
          <a:off x="6269026" y="726995"/>
          <a:ext cx="2463383" cy="465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製作過程</a:t>
          </a:r>
        </a:p>
      </dsp:txBody>
      <dsp:txXfrm>
        <a:off x="6282656" y="740625"/>
        <a:ext cx="2436123" cy="438109"/>
      </dsp:txXfrm>
    </dsp:sp>
    <dsp:sp modelId="{BF9CEF10-4726-4D20-AC2F-85DE706D0D00}">
      <dsp:nvSpPr>
        <dsp:cNvPr id="0" name=""/>
        <dsp:cNvSpPr/>
      </dsp:nvSpPr>
      <dsp:spPr>
        <a:xfrm rot="5406552">
          <a:off x="7417396" y="1299548"/>
          <a:ext cx="165073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6267455" y="1551459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搜集</a:t>
          </a:r>
          <a:r>
            <a:rPr lang="zh-TW" sz="20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資料</a:t>
          </a:r>
          <a:endParaRPr lang="zh-TW" altLang="en-US" sz="2000" kern="1200" noProof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6281085" y="1565089"/>
        <a:ext cx="2436123" cy="438109"/>
      </dsp:txXfrm>
    </dsp:sp>
    <dsp:sp modelId="{0C1CAC8B-CC80-49DA-9707-021AB163C55F}">
      <dsp:nvSpPr>
        <dsp:cNvPr id="0" name=""/>
        <dsp:cNvSpPr/>
      </dsp:nvSpPr>
      <dsp:spPr>
        <a:xfrm rot="5394251">
          <a:off x="7377719" y="2181553"/>
          <a:ext cx="244428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6269026" y="2491004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電路設計</a:t>
          </a:r>
          <a:endParaRPr lang="en-US" altLang="zh-TW" sz="2000" kern="1200" noProof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6282656" y="2504634"/>
        <a:ext cx="2436123" cy="438109"/>
      </dsp:txXfrm>
    </dsp:sp>
    <dsp:sp modelId="{C8FE69AA-B008-48B3-8698-993151379960}">
      <dsp:nvSpPr>
        <dsp:cNvPr id="0" name=""/>
        <dsp:cNvSpPr/>
      </dsp:nvSpPr>
      <dsp:spPr>
        <a:xfrm rot="5400000">
          <a:off x="7404957" y="3092328"/>
          <a:ext cx="191522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CE9DA-C64C-48CC-A91D-3488A2AB7149}">
      <dsp:nvSpPr>
        <dsp:cNvPr id="0" name=""/>
        <dsp:cNvSpPr/>
      </dsp:nvSpPr>
      <dsp:spPr>
        <a:xfrm>
          <a:off x="6269026" y="3373008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電路測試</a:t>
          </a:r>
          <a:endParaRPr lang="en-US" altLang="zh-TW" sz="2000" kern="1200" noProof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6282656" y="3386638"/>
        <a:ext cx="2436123" cy="438109"/>
      </dsp:txXfrm>
    </dsp:sp>
    <dsp:sp modelId="{DA50ACFD-2722-4D29-B376-5CF3C8F3EB41}">
      <dsp:nvSpPr>
        <dsp:cNvPr id="0" name=""/>
        <dsp:cNvSpPr/>
      </dsp:nvSpPr>
      <dsp:spPr>
        <a:xfrm>
          <a:off x="9399026" y="726995"/>
          <a:ext cx="2463383" cy="465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撰寫專題報告</a:t>
          </a:r>
          <a:endParaRPr lang="zh-TW" altLang="en-US" sz="2000" kern="1200" noProof="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9412656" y="740625"/>
        <a:ext cx="2436123" cy="438109"/>
      </dsp:txXfrm>
    </dsp:sp>
    <dsp:sp modelId="{E31C91BC-3A8F-4AC7-8DBF-330AFF31351C}">
      <dsp:nvSpPr>
        <dsp:cNvPr id="0" name=""/>
        <dsp:cNvSpPr/>
      </dsp:nvSpPr>
      <dsp:spPr>
        <a:xfrm rot="5400000">
          <a:off x="10534957" y="1328319"/>
          <a:ext cx="191522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9399026" y="1609000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小論文</a:t>
          </a:r>
        </a:p>
      </dsp:txBody>
      <dsp:txXfrm>
        <a:off x="9412656" y="1622630"/>
        <a:ext cx="2436123" cy="438109"/>
      </dsp:txXfrm>
    </dsp:sp>
    <dsp:sp modelId="{C4DCDBCD-F113-4017-9B74-1C3FD8534332}">
      <dsp:nvSpPr>
        <dsp:cNvPr id="0" name=""/>
        <dsp:cNvSpPr/>
      </dsp:nvSpPr>
      <dsp:spPr>
        <a:xfrm rot="5400000">
          <a:off x="10534957" y="2210323"/>
          <a:ext cx="191522" cy="1447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F7FF16-2C9A-48EC-B135-8D47E5124A8D}">
      <dsp:nvSpPr>
        <dsp:cNvPr id="0" name=""/>
        <dsp:cNvSpPr/>
      </dsp:nvSpPr>
      <dsp:spPr>
        <a:xfrm>
          <a:off x="9399026" y="2491004"/>
          <a:ext cx="2463383" cy="465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rPr>
            <a:t>專題簡報製作</a:t>
          </a:r>
        </a:p>
      </dsp:txBody>
      <dsp:txXfrm>
        <a:off x="9412656" y="2504634"/>
        <a:ext cx="2436123" cy="438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64D11-5358-437F-9261-B34B65F6F435}">
      <dsp:nvSpPr>
        <dsp:cNvPr id="0" name=""/>
        <dsp:cNvSpPr/>
      </dsp:nvSpPr>
      <dsp:spPr>
        <a:xfrm>
          <a:off x="0" y="0"/>
          <a:ext cx="2742843" cy="7920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人員任務分配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199" y="23199"/>
        <a:ext cx="2696445" cy="745689"/>
      </dsp:txXfrm>
    </dsp:sp>
    <dsp:sp modelId="{C26AB475-56DA-4ECB-9D8B-1220FB0A2249}">
      <dsp:nvSpPr>
        <dsp:cNvPr id="0" name=""/>
        <dsp:cNvSpPr/>
      </dsp:nvSpPr>
      <dsp:spPr>
        <a:xfrm>
          <a:off x="3019422" y="55931"/>
          <a:ext cx="586346" cy="68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3019422" y="191976"/>
        <a:ext cx="410442" cy="408135"/>
      </dsp:txXfrm>
    </dsp:sp>
    <dsp:sp modelId="{D92ECC98-B817-4116-825C-108220B11CCD}">
      <dsp:nvSpPr>
        <dsp:cNvPr id="0" name=""/>
        <dsp:cNvSpPr/>
      </dsp:nvSpPr>
      <dsp:spPr>
        <a:xfrm>
          <a:off x="3849158" y="0"/>
          <a:ext cx="2742843" cy="7920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電路討論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872357" y="23199"/>
        <a:ext cx="2696445" cy="745689"/>
      </dsp:txXfrm>
    </dsp:sp>
    <dsp:sp modelId="{58551B39-1FD6-456C-9270-D030F9859F82}">
      <dsp:nvSpPr>
        <dsp:cNvPr id="0" name=""/>
        <dsp:cNvSpPr/>
      </dsp:nvSpPr>
      <dsp:spPr>
        <a:xfrm>
          <a:off x="6866286" y="55931"/>
          <a:ext cx="581482" cy="68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6866286" y="191976"/>
        <a:ext cx="407037" cy="408135"/>
      </dsp:txXfrm>
    </dsp:sp>
    <dsp:sp modelId="{F645C56E-8A04-495C-AC56-689C2EF238A6}">
      <dsp:nvSpPr>
        <dsp:cNvPr id="0" name=""/>
        <dsp:cNvSpPr/>
      </dsp:nvSpPr>
      <dsp:spPr>
        <a:xfrm>
          <a:off x="7689139" y="0"/>
          <a:ext cx="2742843" cy="7920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電路設計</a:t>
          </a:r>
          <a:r>
            <a:rPr lang="zh-TW" sz="24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rPr>
            <a:t>撰寫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7712338" y="23199"/>
        <a:ext cx="2696445" cy="745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69473-72A6-4E43-8CEC-E992F9FF952E}">
      <dsp:nvSpPr>
        <dsp:cNvPr id="0" name=""/>
        <dsp:cNvSpPr/>
      </dsp:nvSpPr>
      <dsp:spPr>
        <a:xfrm>
          <a:off x="0" y="0"/>
          <a:ext cx="2784901" cy="8013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電路焊接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471" y="23471"/>
        <a:ext cx="2737959" cy="754415"/>
      </dsp:txXfrm>
    </dsp:sp>
    <dsp:sp modelId="{21164696-A55D-47FE-875A-73FFF00A7D25}">
      <dsp:nvSpPr>
        <dsp:cNvPr id="0" name=""/>
        <dsp:cNvSpPr/>
      </dsp:nvSpPr>
      <dsp:spPr>
        <a:xfrm>
          <a:off x="3067016" y="55350"/>
          <a:ext cx="598083" cy="69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3067016" y="193481"/>
        <a:ext cx="418658" cy="414393"/>
      </dsp:txXfrm>
    </dsp:sp>
    <dsp:sp modelId="{1CACB73D-092D-4B2F-8032-E8BF17784D96}">
      <dsp:nvSpPr>
        <dsp:cNvPr id="0" name=""/>
        <dsp:cNvSpPr/>
      </dsp:nvSpPr>
      <dsp:spPr>
        <a:xfrm>
          <a:off x="3913360" y="0"/>
          <a:ext cx="2784901" cy="8013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進行零件安裝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936831" y="23471"/>
        <a:ext cx="2737959" cy="754415"/>
      </dsp:txXfrm>
    </dsp:sp>
    <dsp:sp modelId="{FAA8DA52-12B9-4CB2-8436-7E43F4ACE4D3}">
      <dsp:nvSpPr>
        <dsp:cNvPr id="0" name=""/>
        <dsp:cNvSpPr/>
      </dsp:nvSpPr>
      <dsp:spPr>
        <a:xfrm>
          <a:off x="6976752" y="55350"/>
          <a:ext cx="590399" cy="690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6976752" y="193481"/>
        <a:ext cx="413279" cy="414393"/>
      </dsp:txXfrm>
    </dsp:sp>
    <dsp:sp modelId="{7A8B6B69-C0B0-4DE9-9E1C-22C39C77EB9F}">
      <dsp:nvSpPr>
        <dsp:cNvPr id="0" name=""/>
        <dsp:cNvSpPr/>
      </dsp:nvSpPr>
      <dsp:spPr>
        <a:xfrm>
          <a:off x="7812222" y="0"/>
          <a:ext cx="2784901" cy="8013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外觀設計</a:t>
          </a:r>
          <a:endParaRPr lang="en-US" altLang="zh-TW" sz="24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及最後調整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7835693" y="23471"/>
        <a:ext cx="2737959" cy="754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3EBF6C4-1851-41E8-A6CD-3B404E8156F3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2019/1/7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89EC957-4C6E-45B0-922D-7CA55589380A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EE2CF44-2B13-41B4-A334-1CDF534EEBB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矩形 8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2A80-7230-43D8-9CB1-0F0CAC34BD7F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51BE-0E77-4F3A-8913-F76B25DFEC0A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2E5F5-CAC3-417E-8791-C723087DB7DE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2896-0FCD-44B4-B448-DD813322AFA3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2896-0FCD-44B4-B448-DD813322AFA3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2896-0FCD-44B4-B448-DD813322AFA3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E1E0-FA4C-4124-8ECA-EE8B26177861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054C-BA51-48C2-A4A7-1C8EEBBBDC57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5F5-CAC3-417E-8791-C723087DB7DE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52DE-0BFC-4018-9682-B8A996EDF637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2" name="矩形 11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6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742896-0FCD-44B4-B448-DD813322AFA3}" type="datetime1">
              <a:rPr lang="zh-TW" altLang="en-US" smtClean="0"/>
              <a:pPr/>
              <a:t>2019/1/7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7448" y="2204864"/>
            <a:ext cx="10058400" cy="792088"/>
          </a:xfrm>
        </p:spPr>
        <p:txBody>
          <a:bodyPr rtlCol="0"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車輛啟動臉部辨識系統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6800" y="4293096"/>
            <a:ext cx="10058400" cy="1345704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陳奕呈、周恆緯、陳泓瑋</a:t>
            </a:r>
            <a:endParaRPr lang="en-US" altLang="zh-TW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曾國睿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endParaRPr lang="zh-TW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5480" y="-24340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三、製作過程</a:t>
            </a:r>
            <a:endParaRPr lang="zh-TW" altLang="en-US" sz="4800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164008572"/>
              </p:ext>
            </p:extLst>
          </p:nvPr>
        </p:nvGraphicFramePr>
        <p:xfrm>
          <a:off x="839416" y="1916832"/>
          <a:ext cx="1044116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76309697"/>
              </p:ext>
            </p:extLst>
          </p:nvPr>
        </p:nvGraphicFramePr>
        <p:xfrm>
          <a:off x="839416" y="3573016"/>
          <a:ext cx="10611623" cy="80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74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9496" y="19776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重點元件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樹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莓派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(Raspberry Pi 2B)</a:t>
            </a:r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519936" y="1340768"/>
            <a:ext cx="61206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樹梅派是一款由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Linux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系統的單晶片型電腦，而它的體積只有一張提款卡的大小，而且價格非常便宜，大約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只有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1500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台幣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。它是由英國的樹莓派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基金會所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開發，目的是用低價硬體及自由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軟體，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運用在學校基本的電腦科學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04899"/>
            <a:ext cx="335769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9496" y="17338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重點元件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網路攝影機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(Webcam)</a:t>
            </a:r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151784" y="2060848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網路攝影機（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webcam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）的說明，一般具有視訊攝影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傳播和靜態圖像捕捉等的基本功能者，是藉由鏡頭採集圖像後，再由網路攝影機內的感光元件電路及控制元件對圖像進行影像處理，然後並轉換成電腦所能識別的數位訊號，可藉由並列埠或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連接，輸入到使用的電腦中再由軟體再進行圖像還原。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2276872"/>
            <a:ext cx="34627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重點元件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降壓器</a:t>
            </a:r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44464" y="1484784"/>
            <a:ext cx="60486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降壓變換器的動作原理是電感器上的電流由二個開關（多半是電晶體及二極體）控制。其開關及二極體沒有壓降，沒導通時不會漏電流，而且電感器沒有等效串連電阻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562100"/>
            <a:ext cx="4559054" cy="24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重點元件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繼電器</a:t>
            </a:r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663952" y="1565952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繼電器（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Relay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，也被稱為電驛，是一種電子控制器件，繼電器具有控制系統（又稱輸入迴路）還有被控制系統（又稱輸出迴路），通常都使用在自動控制電路中，繼電器實際上是用較小的電流去控制較大電流的一種「自動開關」。所以在電路中起著自動調節、安全保護、轉換電路等作用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06838"/>
            <a:ext cx="4560298" cy="280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-3965" y="0"/>
            <a:ext cx="12192000" cy="685800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結論與建議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2400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2518419-1CB0-450C-B332-E318D89462AA}"/>
              </a:ext>
            </a:extLst>
          </p:cNvPr>
          <p:cNvSpPr txBox="1"/>
          <p:nvPr/>
        </p:nvSpPr>
        <p:spPr>
          <a:xfrm>
            <a:off x="5637320" y="276539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A0A8D598-DA62-4503-A58A-52BF2B4DE6A3}"/>
              </a:ext>
            </a:extLst>
          </p:cNvPr>
          <p:cNvSpPr txBox="1"/>
          <p:nvPr/>
        </p:nvSpPr>
        <p:spPr>
          <a:xfrm>
            <a:off x="439170" y="980728"/>
            <a:ext cx="1091657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利用在學校所學習到的知識，並運用學校的專業設備來完成專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                     </a:t>
            </a: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題。</a:t>
            </a:r>
          </a:p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車輛的啟動加入臉部辨識的系統能增加一次的防竊盜的程序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能夠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更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佳提升防盜效果，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提高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車輛尋獲竊賊率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讓車主安心的好幫手，警方的好夥伴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用臉部的影像來辨識是目前尚未加入的車輛防盜系統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希望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未來能透過樹莓派這種的電腦系統加入影像處理能夠更有效的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達到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車輛加入人工智慧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效果。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400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DFAFE3B-CAEB-4F33-8A33-191231B6979F}"/>
              </a:ext>
            </a:extLst>
          </p:cNvPr>
          <p:cNvSpPr/>
          <p:nvPr/>
        </p:nvSpPr>
        <p:spPr>
          <a:xfrm>
            <a:off x="4157007" y="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引註資料</a:t>
            </a:r>
          </a:p>
        </p:txBody>
      </p:sp>
      <p:sp>
        <p:nvSpPr>
          <p:cNvPr id="2" name="矩形 1"/>
          <p:cNvSpPr/>
          <p:nvPr/>
        </p:nvSpPr>
        <p:spPr>
          <a:xfrm>
            <a:off x="767408" y="1443841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陳會安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(2017)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Raspberry Pi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樹莓派：從不懂，到玩上手！。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台北市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。旗標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出版股份有限公司。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陳致中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、乾龍工作室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(2018)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。輕課程 遇見樹莓派：使用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Python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入門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趣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玩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GPIO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。新北市。台科大圖書股份有限公司。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(3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王玉樹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(2018)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Raspberry Pi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最佳入門與應用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(Python)(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附範例光碟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。高雄市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。全華圖書股份有限公司。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柯博文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(2015)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Raspberry Pi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最佳入門與實戰應用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第二版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適用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Raspberry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Pi 2/Raspberry Pi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第一代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附贈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DVD)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。台北市。碁峰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股份有限公司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198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472" y="548680"/>
            <a:ext cx="9361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程兆龍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張義和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(2018)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。微電腦應用實習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附範例光碟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北市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。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新文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京開發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出版股份有限公司。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魏志祐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(2014)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。專題製作理論與呈現技巧。新北市。台科大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圖書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有限公司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(7)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賴瑞海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(2015)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。汽車實習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II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。高雄市。全華圖書股份有限公司。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(8)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郭塗註、黃錦華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(2013)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。電工概論與實習。台北市。華興文化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業有限公司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(9)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范盛祺、楊國榮、吳信杰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(2014)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。電子概論與實習。新北市。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台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科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大圖書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股份有限公司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3534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22787AB-CC55-4EE8-BE1E-83B2224E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56490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</a:p>
        </p:txBody>
      </p:sp>
    </p:spTree>
    <p:extLst>
      <p:ext uri="{BB962C8B-B14F-4D97-AF65-F5344CB8AC3E}">
        <p14:creationId xmlns:p14="http://schemas.microsoft.com/office/powerpoint/2010/main" val="27437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43472" y="1772816"/>
            <a:ext cx="4343400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  <a:endParaRPr lang="en-US" altLang="zh-TW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動機及目的</a:t>
            </a:r>
            <a:endParaRPr lang="en-US" altLang="zh-TW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製作過程</a:t>
            </a:r>
            <a:endParaRPr lang="en-US" altLang="zh-TW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二、正文</a:t>
            </a:r>
            <a:endParaRPr lang="en-US" altLang="zh-TW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(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元件</a:t>
            </a:r>
            <a:endParaRPr lang="en-US" altLang="zh-TW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專題架構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示意圖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專題操作示意圖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軟體設計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與應用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960096" y="1988840"/>
            <a:ext cx="3419872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三、製作過程</a:t>
            </a:r>
            <a:endParaRPr lang="en-US" altLang="zh-TW" sz="11200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四、重點元件介紹</a:t>
            </a:r>
            <a:endParaRPr lang="en-US" altLang="zh-TW" sz="11200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</a:pP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)Webcam</a:t>
            </a:r>
          </a:p>
          <a:p>
            <a:pPr marL="0" indent="0">
              <a:lnSpc>
                <a:spcPct val="120000"/>
              </a:lnSpc>
            </a:pP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樹莓派</a:t>
            </a:r>
            <a:endParaRPr lang="en-US" altLang="zh-TW" sz="11200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</a:pP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降壓器</a:t>
            </a:r>
            <a:endParaRPr lang="en-US" altLang="zh-TW" sz="11200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</a:pP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繼電器</a:t>
            </a:r>
            <a:endParaRPr lang="en-US" altLang="zh-TW" sz="11200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結論與建議</a:t>
            </a:r>
            <a:endParaRPr lang="en-US" altLang="zh-TW" sz="11200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11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11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引註資料</a:t>
            </a:r>
            <a:endParaRPr lang="en-US" altLang="zh-CN" sz="11200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328936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47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28842"/>
            <a:ext cx="9144000" cy="97827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7DBC893-BAD5-4709-B4CD-627F064AA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23136"/>
            <a:ext cx="9144000" cy="4267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我們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常常會在新聞上的報導或是周邊的會提到，有些車輛停在停車場或是自家門口或只是停一下車，車子就很快的被偷竊。而那些人是怎麼偷車的呢？他們竊車的手法也都是差不多的，車輛會被偷走可能是車主的疏失，或者是車輛的防盜系統不夠完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-30587" y="851322"/>
            <a:ext cx="5933230" cy="600667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製作動機及目的</a:t>
            </a:r>
            <a:endParaRPr lang="en-US" altLang="zh-TW" sz="3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</a:pPr>
            <a:r>
              <a:rPr lang="zh-TW" altLang="en-US" sz="31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我們思考，如果可以在</a:t>
            </a:r>
            <a:r>
              <a:rPr lang="zh-TW" altLang="en-US" sz="31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儀表上，安裝</a:t>
            </a:r>
            <a:r>
              <a:rPr lang="zh-TW" altLang="en-US" sz="31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一個臉部可以辨識的系統，就能減少車輛失竊的發生</a:t>
            </a:r>
            <a:r>
              <a:rPr lang="zh-TW" altLang="en-US" sz="31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，增加警方尋獲率，我們</a:t>
            </a:r>
            <a:r>
              <a:rPr lang="zh-TW" altLang="en-US" sz="31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進而透過三年級專題製作的課程來試試看完成這個突發奇想的專題</a:t>
            </a:r>
            <a:r>
              <a:rPr lang="zh-TW" altLang="en-US" sz="31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1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buNone/>
            </a:pPr>
            <a:endParaRPr lang="zh-TW" altLang="en-US" dirty="0">
              <a:latin typeface="Microsoft Jenghei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51322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DA29639D-9CC8-43E0-9C07-88720D92E0D9}"/>
              </a:ext>
            </a:extLst>
          </p:cNvPr>
          <p:cNvSpPr txBox="1"/>
          <p:nvPr/>
        </p:nvSpPr>
        <p:spPr>
          <a:xfrm>
            <a:off x="5894759" y="5085184"/>
            <a:ext cx="625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標楷體" panose="03000509000000000000" pitchFamily="65" charset="-120"/>
                <a:ea typeface="華康標楷體" panose="03000509000000000000" pitchFamily="65" charset="-120"/>
              </a:rPr>
              <a:t>圖</a:t>
            </a:r>
            <a:r>
              <a:rPr lang="en-US" altLang="zh-TW" sz="2000" dirty="0">
                <a:latin typeface="華康標楷體" panose="03000509000000000000" pitchFamily="65" charset="-120"/>
                <a:ea typeface="華康標楷體" panose="03000509000000000000" pitchFamily="65" charset="-120"/>
              </a:rPr>
              <a:t>1-1 </a:t>
            </a:r>
            <a:r>
              <a:rPr lang="zh-TW" altLang="en-US" sz="2000" dirty="0">
                <a:latin typeface="華康標楷體" panose="03000509000000000000" pitchFamily="65" charset="-120"/>
                <a:ea typeface="華康標楷體" panose="03000509000000000000" pitchFamily="65" charset="-120"/>
              </a:rPr>
              <a:t>新車遭竊新聞截圖</a:t>
            </a:r>
          </a:p>
          <a:p>
            <a:r>
              <a:rPr lang="zh-TW" altLang="en-US" sz="2000" dirty="0">
                <a:latin typeface="華康標楷體" panose="03000509000000000000" pitchFamily="65" charset="-120"/>
                <a:ea typeface="華康標楷體" panose="03000509000000000000" pitchFamily="65" charset="-120"/>
              </a:rPr>
              <a:t>資料來源</a:t>
            </a:r>
            <a:r>
              <a:rPr lang="en-US" altLang="zh-TW" sz="2000" dirty="0">
                <a:latin typeface="華康標楷體" panose="03000509000000000000" pitchFamily="65" charset="-120"/>
                <a:ea typeface="華康標楷體" panose="03000509000000000000" pitchFamily="65" charset="-120"/>
              </a:rPr>
              <a:t>: http://auto.ltn.com.tw/news/8982/43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66" y="908720"/>
            <a:ext cx="492969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5754"/>
            <a:ext cx="9144000" cy="90750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</a:p>
        </p:txBody>
      </p:sp>
      <p:graphicFrame>
        <p:nvGraphicFramePr>
          <p:cNvPr id="9" name="內容預留位置 8" descr="流程清單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472648"/>
              </p:ext>
            </p:extLst>
          </p:nvPr>
        </p:nvGraphicFramePr>
        <p:xfrm>
          <a:off x="160281" y="1281387"/>
          <a:ext cx="11871438" cy="45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D1A2F23B-8C04-4A12-B336-AD18A34022F9}"/>
              </a:ext>
            </a:extLst>
          </p:cNvPr>
          <p:cNvSpPr txBox="1"/>
          <p:nvPr/>
        </p:nvSpPr>
        <p:spPr>
          <a:xfrm>
            <a:off x="0" y="927444"/>
            <a:ext cx="393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製作方法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="" xmlns:a16="http://schemas.microsoft.com/office/drawing/2014/main" id="{0866E3E0-9B04-4382-9093-BA023329C073}"/>
              </a:ext>
            </a:extLst>
          </p:cNvPr>
          <p:cNvSpPr/>
          <p:nvPr/>
        </p:nvSpPr>
        <p:spPr>
          <a:xfrm>
            <a:off x="2719832" y="22048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="" xmlns:a16="http://schemas.microsoft.com/office/drawing/2014/main" id="{AA5CC8D7-F603-4376-AACF-277C0F7BF34F}"/>
              </a:ext>
            </a:extLst>
          </p:cNvPr>
          <p:cNvSpPr/>
          <p:nvPr/>
        </p:nvSpPr>
        <p:spPr>
          <a:xfrm>
            <a:off x="5895432" y="22048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="" xmlns:a16="http://schemas.microsoft.com/office/drawing/2014/main" id="{CD032C45-BBC2-4773-A8EB-497ABFE8D752}"/>
              </a:ext>
            </a:extLst>
          </p:cNvPr>
          <p:cNvSpPr/>
          <p:nvPr/>
        </p:nvSpPr>
        <p:spPr>
          <a:xfrm>
            <a:off x="8976320" y="2197843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96839"/>
            <a:ext cx="9144000" cy="105273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二、正文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0" y="1149575"/>
            <a:ext cx="5470848" cy="685800"/>
          </a:xfrm>
        </p:spPr>
        <p:txBody>
          <a:bodyPr rtlCol="0">
            <a:normAutofit lnSpcReduction="10000"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重點元件</a:t>
            </a:r>
          </a:p>
        </p:txBody>
      </p:sp>
      <p:graphicFrame>
        <p:nvGraphicFramePr>
          <p:cNvPr id="18" name="內容版面配置區 17">
            <a:extLst>
              <a:ext uri="{FF2B5EF4-FFF2-40B4-BE49-F238E27FC236}">
                <a16:creationId xmlns="" xmlns:a16="http://schemas.microsoft.com/office/drawing/2014/main" id="{E522749B-294E-445C-A543-4287A6C051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1661763"/>
              </p:ext>
            </p:extLst>
          </p:nvPr>
        </p:nvGraphicFramePr>
        <p:xfrm>
          <a:off x="34521" y="1911230"/>
          <a:ext cx="5845621" cy="496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931">
                  <a:extLst>
                    <a:ext uri="{9D8B030D-6E8A-4147-A177-3AD203B41FA5}">
                      <a16:colId xmlns="" xmlns:a16="http://schemas.microsoft.com/office/drawing/2014/main" val="1059480885"/>
                    </a:ext>
                  </a:extLst>
                </a:gridCol>
                <a:gridCol w="679549">
                  <a:extLst>
                    <a:ext uri="{9D8B030D-6E8A-4147-A177-3AD203B41FA5}">
                      <a16:colId xmlns="" xmlns:a16="http://schemas.microsoft.com/office/drawing/2014/main" val="3952813872"/>
                    </a:ext>
                  </a:extLst>
                </a:gridCol>
                <a:gridCol w="2117996">
                  <a:extLst>
                    <a:ext uri="{9D8B030D-6E8A-4147-A177-3AD203B41FA5}">
                      <a16:colId xmlns="" xmlns:a16="http://schemas.microsoft.com/office/drawing/2014/main" val="2341404846"/>
                    </a:ext>
                  </a:extLst>
                </a:gridCol>
                <a:gridCol w="735145">
                  <a:extLst>
                    <a:ext uri="{9D8B030D-6E8A-4147-A177-3AD203B41FA5}">
                      <a16:colId xmlns="" xmlns:a16="http://schemas.microsoft.com/office/drawing/2014/main" val="4071879559"/>
                    </a:ext>
                  </a:extLst>
                </a:gridCol>
              </a:tblGrid>
              <a:tr h="110295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規格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價格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7260160"/>
                  </a:ext>
                </a:extLst>
              </a:tr>
              <a:tr h="6302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樹莓派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(Raspberry Pi)</a:t>
                      </a:r>
                      <a:endParaRPr lang="en-US" altLang="zh-TW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Raspberry Pi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2B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1200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7339108"/>
                  </a:ext>
                </a:extLst>
              </a:tr>
              <a:tr h="63901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網路攝影機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(Webcam)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標楷體" pitchFamily="65" charset="-120"/>
                          <a:ea typeface="標楷體" pitchFamily="65" charset="-120"/>
                        </a:rPr>
                        <a:t>iWATCH</a:t>
                      </a:r>
                      <a:r>
                        <a:rPr lang="en-US" altLang="zh-TW" dirty="0" smtClean="0">
                          <a:latin typeface="+mn-ea"/>
                          <a:ea typeface="+mn-ea"/>
                        </a:rPr>
                        <a:t> 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230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6602535"/>
                  </a:ext>
                </a:extLst>
              </a:tr>
              <a:tr h="63901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降壓器</a:t>
                      </a:r>
                      <a:endParaRPr lang="en-US" altLang="zh-TW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MH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149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463137"/>
                  </a:ext>
                </a:extLst>
              </a:tr>
              <a:tr h="6667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繼電器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標楷體" pitchFamily="65" charset="-120"/>
                          <a:ea typeface="標楷體" pitchFamily="65" charset="-120"/>
                        </a:rPr>
                        <a:t>JQC-3FF-S-Z</a:t>
                      </a:r>
                      <a:endParaRPr lang="zh-TW" altLang="en-US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79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9799674"/>
                  </a:ext>
                </a:extLst>
              </a:tr>
              <a:tr h="63901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3269321"/>
                  </a:ext>
                </a:extLst>
              </a:tr>
              <a:tr h="63901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1649124"/>
                  </a:ext>
                </a:extLst>
              </a:tr>
            </a:tbl>
          </a:graphicData>
        </a:graphic>
      </p:graphicFrame>
      <p:sp>
        <p:nvSpPr>
          <p:cNvPr id="30" name="文字方塊 29">
            <a:extLst>
              <a:ext uri="{FF2B5EF4-FFF2-40B4-BE49-F238E27FC236}">
                <a16:creationId xmlns="" xmlns:a16="http://schemas.microsoft.com/office/drawing/2014/main" id="{04F189C0-A834-4980-BD51-33F8E20E54A6}"/>
              </a:ext>
            </a:extLst>
          </p:cNvPr>
          <p:cNvSpPr txBox="1"/>
          <p:nvPr/>
        </p:nvSpPr>
        <p:spPr>
          <a:xfrm>
            <a:off x="6183784" y="3284984"/>
            <a:ext cx="192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樹莓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派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Raspberry Pi)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84" y="1923656"/>
            <a:ext cx="1786463" cy="13407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28" y="1923656"/>
            <a:ext cx="2314278" cy="13022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52954" y="329322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Webcam</a:t>
            </a:r>
          </a:p>
        </p:txBody>
      </p:sp>
      <p:sp>
        <p:nvSpPr>
          <p:cNvPr id="7" name="矩形 6"/>
          <p:cNvSpPr/>
          <p:nvPr/>
        </p:nvSpPr>
        <p:spPr>
          <a:xfrm>
            <a:off x="6836841" y="578242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降壓器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07" y="3894782"/>
            <a:ext cx="2916821" cy="15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50" y="3926770"/>
            <a:ext cx="2490098" cy="153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0004610" y="578242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繼電器</a:t>
            </a:r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3514E37B-8C02-44DB-873B-3DAC8A96CA85}"/>
              </a:ext>
            </a:extLst>
          </p:cNvPr>
          <p:cNvSpPr txBox="1"/>
          <p:nvPr/>
        </p:nvSpPr>
        <p:spPr>
          <a:xfrm>
            <a:off x="68377" y="920333"/>
            <a:ext cx="94083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專題架構示意圖</a:t>
            </a:r>
            <a:endParaRPr lang="en-US" altLang="zh-TW" sz="4000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772816"/>
            <a:ext cx="6552728" cy="36004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二、正文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602" y="9564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專題操作示意圖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64777"/>
            <a:ext cx="22193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39416" y="3214139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駕駛者將車門打開時，樹莓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派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系統電源開起呈現亮燈。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3359696" y="22991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C:\Users\user\Desktop\107-1資料\302專題\專題照片\儀表 認證通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909961"/>
            <a:ext cx="2128799" cy="13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6633731" y="2319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44" y="1701157"/>
            <a:ext cx="120843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67" y="4137270"/>
            <a:ext cx="1351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6589020" y="45357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26" y="4149970"/>
            <a:ext cx="126113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9073966" y="45636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439816" y="321880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鑰匙轉動至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ON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，儀錶板亮起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7628858" y="3218807"/>
            <a:ext cx="160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系統所設定之人臉。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4" y="1696489"/>
            <a:ext cx="122168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向右箭號 16"/>
          <p:cNvSpPr/>
          <p:nvPr/>
        </p:nvSpPr>
        <p:spPr>
          <a:xfrm>
            <a:off x="8934016" y="2319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912424" y="32141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辨識成功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82632" y="5650861"/>
            <a:ext cx="135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非設定之人臉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153926" y="5687742"/>
            <a:ext cx="17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將照片儲存於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卡內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標題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二、正文</a:t>
            </a:r>
          </a:p>
        </p:txBody>
      </p:sp>
    </p:spTree>
    <p:extLst>
      <p:ext uri="{BB962C8B-B14F-4D97-AF65-F5344CB8AC3E}">
        <p14:creationId xmlns:p14="http://schemas.microsoft.com/office/powerpoint/2010/main" val="4167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二、正文</a:t>
            </a:r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0" y="908720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軟體設計與應用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41" y="1595253"/>
            <a:ext cx="3500197" cy="19486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7" y="1624279"/>
            <a:ext cx="3511139" cy="19196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75983"/>
            <a:ext cx="3500197" cy="1967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2" y="3913270"/>
            <a:ext cx="3500197" cy="191588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91344" y="354393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Visual Studio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91540" y="3543938"/>
            <a:ext cx="3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C++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程式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91738" y="35475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輸入影像對比程式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4245" y="58291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完成軟體設計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3889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1107</Words>
  <Application>Microsoft Office PowerPoint</Application>
  <PresentationFormat>自訂</PresentationFormat>
  <Paragraphs>142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角度</vt:lpstr>
      <vt:lpstr>車輛啟動臉部辨識系統</vt:lpstr>
      <vt:lpstr>目錄</vt:lpstr>
      <vt:lpstr>一、前言</vt:lpstr>
      <vt:lpstr>一、前言</vt:lpstr>
      <vt:lpstr>一、前言</vt:lpstr>
      <vt:lpstr>二、正文</vt:lpstr>
      <vt:lpstr>二、正文</vt:lpstr>
      <vt:lpstr>二、正文</vt:lpstr>
      <vt:lpstr>二、正文</vt:lpstr>
      <vt:lpstr>三、製作過程</vt:lpstr>
      <vt:lpstr>四、重點元件介紹 樹莓派(Raspberry Pi 2B)</vt:lpstr>
      <vt:lpstr>四、重點元件介紹 網路攝影機(Webcam)</vt:lpstr>
      <vt:lpstr>四、重點元件介紹 降壓器</vt:lpstr>
      <vt:lpstr>四、重點元件介紹 繼電器</vt:lpstr>
      <vt:lpstr>PowerPoint 簡報</vt:lpstr>
      <vt:lpstr>PowerPoint 簡報</vt:lpstr>
      <vt:lpstr>PowerPoint 簡報</vt:lpstr>
      <vt:lpstr>謝謝指教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2018-10-29T05:30:57Z</dcterms:created>
  <dcterms:modified xsi:type="dcterms:W3CDTF">2019-01-07T12:05:01Z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