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42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E5E41-60E3-48F3-92A5-0A1BBCA3DEC7}" type="datetimeFigureOut">
              <a:rPr lang="zh-TW" altLang="en-US"/>
              <a:pPr>
                <a:defRPr/>
              </a:pPr>
              <a:t>2016/2/16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381FE-A760-4255-99B1-4FF987A4CA9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43917-9BE4-4E1A-9029-0AFC72C7E3FE}" type="datetimeFigureOut">
              <a:rPr lang="zh-TW" altLang="en-US"/>
              <a:pPr>
                <a:defRPr/>
              </a:pPr>
              <a:t>2016/2/16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5FFD9-14D7-4F26-8452-E1BBA9FC61B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E834B-6D66-4DFF-B72B-935AE3778C1F}" type="datetimeFigureOut">
              <a:rPr lang="zh-TW" altLang="en-US"/>
              <a:pPr>
                <a:defRPr/>
              </a:pPr>
              <a:t>2016/2/16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E8E03-C489-4D75-9BDF-A4FE8D2BBCC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4AFC5-D758-46F4-ADE1-F1E7A7CC3EBF}" type="datetimeFigureOut">
              <a:rPr lang="zh-TW" altLang="en-US"/>
              <a:pPr>
                <a:defRPr/>
              </a:pPr>
              <a:t>2016/2/16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46878-3862-48E3-A216-DD2A6618BE2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5B520-9DF0-4BB7-9EA3-1EF2FA3CA755}" type="datetimeFigureOut">
              <a:rPr lang="zh-TW" altLang="en-US"/>
              <a:pPr>
                <a:defRPr/>
              </a:pPr>
              <a:t>2016/2/16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A9B26-5E72-4967-8EF6-8ABD8D1024E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22E16-1381-4B2C-9FCC-2084E0780DFD}" type="datetimeFigureOut">
              <a:rPr lang="zh-TW" altLang="en-US"/>
              <a:pPr>
                <a:defRPr/>
              </a:pPr>
              <a:t>2016/2/16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C202C-132B-4F69-B17A-6ED695AB9A7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13CA7-2A03-4C35-9B8A-F2571E103966}" type="datetimeFigureOut">
              <a:rPr lang="zh-TW" altLang="en-US"/>
              <a:pPr>
                <a:defRPr/>
              </a:pPr>
              <a:t>2016/2/16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5EAB1-3CDC-49BB-AB37-5D69EF691A6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8BD78-0245-47D2-9D1B-ED4DE3FA3765}" type="datetimeFigureOut">
              <a:rPr lang="zh-TW" altLang="en-US"/>
              <a:pPr>
                <a:defRPr/>
              </a:pPr>
              <a:t>2016/2/16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86C15-D6EF-4599-B9B7-C1D7F318DFA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76A92-C40F-4FFA-8697-B2BBC9ABEAA9}" type="datetimeFigureOut">
              <a:rPr lang="zh-TW" altLang="en-US"/>
              <a:pPr>
                <a:defRPr/>
              </a:pPr>
              <a:t>2016/2/16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13FC8-C9AF-4F06-B109-EB0F8F53BB5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6FE15-6CE8-41F2-951C-B6C3C84B7FF0}" type="datetimeFigureOut">
              <a:rPr lang="zh-TW" altLang="en-US"/>
              <a:pPr>
                <a:defRPr/>
              </a:pPr>
              <a:t>2016/2/16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8F7E8-57DC-4DBE-85D1-F2622C9C904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B4D2C-1BDF-45A3-A060-D893DB6E5C95}" type="datetimeFigureOut">
              <a:rPr lang="zh-TW" altLang="en-US"/>
              <a:pPr>
                <a:defRPr/>
              </a:pPr>
              <a:t>2016/2/16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B4DDA-8D89-483B-90AB-04ED395CF64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2C5C43B-705C-4849-9C41-46EECA911032}" type="datetimeFigureOut">
              <a:rPr lang="zh-TW" altLang="en-US"/>
              <a:pPr>
                <a:defRPr/>
              </a:pPr>
              <a:t>2016/2/16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C8C1A6D-30FA-4E7B-BDFA-C4455D274D9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標題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endParaRPr lang="zh-TW" altLang="en-US" smtClean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/>
          </a:p>
        </p:txBody>
      </p:sp>
      <p:pic>
        <p:nvPicPr>
          <p:cNvPr id="13315" name="圖片 3" descr="遠東盃籃球比賽海報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圖片 1" descr="木球海報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如螢幕大小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簡報設計範本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Calibri</vt:lpstr>
      <vt:lpstr>新細明體</vt:lpstr>
      <vt:lpstr>Arial</vt:lpstr>
      <vt:lpstr>Office 佈景主題</vt:lpstr>
      <vt:lpstr>投影片 1</vt:lpstr>
      <vt:lpstr>投影片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student</dc:creator>
  <cp:lastModifiedBy>KYIC_237</cp:lastModifiedBy>
  <cp:revision>1</cp:revision>
  <dcterms:created xsi:type="dcterms:W3CDTF">2016-02-03T03:35:51Z</dcterms:created>
  <dcterms:modified xsi:type="dcterms:W3CDTF">2016-02-16T09:14:33Z</dcterms:modified>
</cp:coreProperties>
</file>